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EF4E20-3A3B-4F48-8C75-27060C4E96F9}"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255EC275-8070-45D2-AD2D-BDD3001199FF}">
      <dgm:prSet phldrT="[Text]"/>
      <dgm:spPr/>
      <dgm:t>
        <a:bodyPr/>
        <a:lstStyle/>
        <a:p>
          <a:r>
            <a:rPr lang="en-US"/>
            <a:t>Lừa đảo dưới dạng thông báo tin tốt</a:t>
          </a:r>
        </a:p>
      </dgm:t>
    </dgm:pt>
    <dgm:pt modelId="{DB2B502E-0BB0-4FAE-BBA4-6018943C3592}" type="parTrans" cxnId="{0C587C8B-E872-49D4-AA5D-9AB4C52BF711}">
      <dgm:prSet/>
      <dgm:spPr/>
      <dgm:t>
        <a:bodyPr/>
        <a:lstStyle/>
        <a:p>
          <a:endParaRPr lang="en-US"/>
        </a:p>
      </dgm:t>
    </dgm:pt>
    <dgm:pt modelId="{0BE46FDC-87CB-4A44-91C3-BEF9CA037204}" type="sibTrans" cxnId="{0C587C8B-E872-49D4-AA5D-9AB4C52BF711}">
      <dgm:prSet/>
      <dgm:spPr/>
      <dgm:t>
        <a:bodyPr/>
        <a:lstStyle/>
        <a:p>
          <a:endParaRPr lang="en-US"/>
        </a:p>
      </dgm:t>
    </dgm:pt>
    <dgm:pt modelId="{E7BD548F-B20D-4A67-8BA8-466B68791C5F}">
      <dgm:prSet phldrT="[Text]"/>
      <dgm:spPr/>
      <dgm:t>
        <a:bodyPr/>
        <a:lstStyle/>
        <a:p>
          <a:r>
            <a:rPr lang="en-US"/>
            <a:t>Lừa đảo dưới dạng thông báo tin xấu</a:t>
          </a:r>
        </a:p>
      </dgm:t>
    </dgm:pt>
    <dgm:pt modelId="{1EDD4FDE-49DD-4E63-B2E6-C6D0FF5941E2}" type="parTrans" cxnId="{98734DFE-6314-49A5-A6AF-118F303C69AD}">
      <dgm:prSet/>
      <dgm:spPr/>
      <dgm:t>
        <a:bodyPr/>
        <a:lstStyle/>
        <a:p>
          <a:endParaRPr lang="en-US"/>
        </a:p>
      </dgm:t>
    </dgm:pt>
    <dgm:pt modelId="{96472DDB-BEEA-42DA-964D-7536E192E375}" type="sibTrans" cxnId="{98734DFE-6314-49A5-A6AF-118F303C69AD}">
      <dgm:prSet/>
      <dgm:spPr/>
      <dgm:t>
        <a:bodyPr/>
        <a:lstStyle/>
        <a:p>
          <a:endParaRPr lang="en-US"/>
        </a:p>
      </dgm:t>
    </dgm:pt>
    <dgm:pt modelId="{F739F323-6EB9-4F58-BF90-414336726418}">
      <dgm:prSet phldrT="[Text]"/>
      <dgm:spPr/>
      <dgm:t>
        <a:bodyPr/>
        <a:lstStyle/>
        <a:p>
          <a:r>
            <a:rPr lang="en-US"/>
            <a:t>Lừa đảo qua website giả mạo</a:t>
          </a:r>
        </a:p>
      </dgm:t>
    </dgm:pt>
    <dgm:pt modelId="{7BDD7CEC-239D-4D9B-A154-309BB92E2EE8}" type="parTrans" cxnId="{BE632324-42B0-42E4-A7C5-A2E40EAB533C}">
      <dgm:prSet/>
      <dgm:spPr/>
      <dgm:t>
        <a:bodyPr/>
        <a:lstStyle/>
        <a:p>
          <a:endParaRPr lang="en-US"/>
        </a:p>
      </dgm:t>
    </dgm:pt>
    <dgm:pt modelId="{8E56AA5A-9A84-4110-AA38-58218262153D}" type="sibTrans" cxnId="{BE632324-42B0-42E4-A7C5-A2E40EAB533C}">
      <dgm:prSet/>
      <dgm:spPr/>
      <dgm:t>
        <a:bodyPr/>
        <a:lstStyle/>
        <a:p>
          <a:endParaRPr lang="en-US"/>
        </a:p>
      </dgm:t>
    </dgm:pt>
    <dgm:pt modelId="{7A67B40B-1D31-4B29-AC2D-37EC2D48E4AB}">
      <dgm:prSet/>
      <dgm:spPr/>
      <dgm:t>
        <a:bodyPr/>
        <a:lstStyle/>
        <a:p>
          <a:r>
            <a:rPr lang="en-US"/>
            <a:t>Lừa đảo hỗ trợ kĩ thuật</a:t>
          </a:r>
        </a:p>
      </dgm:t>
    </dgm:pt>
    <dgm:pt modelId="{C77CCE3F-2647-4DD6-8CAA-80D1897F33EF}" type="parTrans" cxnId="{F2CB3AB9-503E-4D1A-AE8B-0D79F1A2973F}">
      <dgm:prSet/>
      <dgm:spPr/>
      <dgm:t>
        <a:bodyPr/>
        <a:lstStyle/>
        <a:p>
          <a:endParaRPr lang="en-US"/>
        </a:p>
      </dgm:t>
    </dgm:pt>
    <dgm:pt modelId="{ABEB4DAC-26AD-45D2-B926-F3DA6D5D8981}" type="sibTrans" cxnId="{F2CB3AB9-503E-4D1A-AE8B-0D79F1A2973F}">
      <dgm:prSet/>
      <dgm:spPr/>
      <dgm:t>
        <a:bodyPr/>
        <a:lstStyle/>
        <a:p>
          <a:endParaRPr lang="en-US"/>
        </a:p>
      </dgm:t>
    </dgm:pt>
    <dgm:pt modelId="{DFC24AF8-F5CC-433E-BC34-6E5F6E3BC2A9}" type="pres">
      <dgm:prSet presAssocID="{21EF4E20-3A3B-4F48-8C75-27060C4E96F9}" presName="Name0" presStyleCnt="0">
        <dgm:presLayoutVars>
          <dgm:chMax val="7"/>
          <dgm:chPref val="7"/>
          <dgm:dir/>
        </dgm:presLayoutVars>
      </dgm:prSet>
      <dgm:spPr/>
    </dgm:pt>
    <dgm:pt modelId="{FD6B870B-9871-4F73-A2B2-6B1BA7E3E641}" type="pres">
      <dgm:prSet presAssocID="{21EF4E20-3A3B-4F48-8C75-27060C4E96F9}" presName="Name1" presStyleCnt="0"/>
      <dgm:spPr/>
    </dgm:pt>
    <dgm:pt modelId="{069D5024-A186-4B60-B840-B25324E898A0}" type="pres">
      <dgm:prSet presAssocID="{21EF4E20-3A3B-4F48-8C75-27060C4E96F9}" presName="cycle" presStyleCnt="0"/>
      <dgm:spPr/>
    </dgm:pt>
    <dgm:pt modelId="{A4D1EE95-F954-4F1E-A6EE-65E4D8828C26}" type="pres">
      <dgm:prSet presAssocID="{21EF4E20-3A3B-4F48-8C75-27060C4E96F9}" presName="srcNode" presStyleLbl="node1" presStyleIdx="0" presStyleCnt="4"/>
      <dgm:spPr/>
    </dgm:pt>
    <dgm:pt modelId="{C43446ED-E2B4-4517-8C0B-FF7F4442F810}" type="pres">
      <dgm:prSet presAssocID="{21EF4E20-3A3B-4F48-8C75-27060C4E96F9}" presName="conn" presStyleLbl="parChTrans1D2" presStyleIdx="0" presStyleCnt="1"/>
      <dgm:spPr/>
    </dgm:pt>
    <dgm:pt modelId="{44C34C94-6177-4BA1-9A80-456A17A197B1}" type="pres">
      <dgm:prSet presAssocID="{21EF4E20-3A3B-4F48-8C75-27060C4E96F9}" presName="extraNode" presStyleLbl="node1" presStyleIdx="0" presStyleCnt="4"/>
      <dgm:spPr/>
    </dgm:pt>
    <dgm:pt modelId="{1A4E3241-05A3-4056-B485-60215FF65FE7}" type="pres">
      <dgm:prSet presAssocID="{21EF4E20-3A3B-4F48-8C75-27060C4E96F9}" presName="dstNode" presStyleLbl="node1" presStyleIdx="0" presStyleCnt="4"/>
      <dgm:spPr/>
    </dgm:pt>
    <dgm:pt modelId="{252CC47D-3422-4BBC-8446-62D5C56D2774}" type="pres">
      <dgm:prSet presAssocID="{7A67B40B-1D31-4B29-AC2D-37EC2D48E4AB}" presName="text_1" presStyleLbl="node1" presStyleIdx="0" presStyleCnt="4">
        <dgm:presLayoutVars>
          <dgm:bulletEnabled val="1"/>
        </dgm:presLayoutVars>
      </dgm:prSet>
      <dgm:spPr/>
    </dgm:pt>
    <dgm:pt modelId="{E28C715E-A729-4B2E-8844-649303C5C472}" type="pres">
      <dgm:prSet presAssocID="{7A67B40B-1D31-4B29-AC2D-37EC2D48E4AB}" presName="accent_1" presStyleCnt="0"/>
      <dgm:spPr/>
    </dgm:pt>
    <dgm:pt modelId="{F79D195A-6159-4CE1-BF77-85DBD64B8A30}" type="pres">
      <dgm:prSet presAssocID="{7A67B40B-1D31-4B29-AC2D-37EC2D48E4AB}" presName="accentRepeatNode" presStyleLbl="solidFgAcc1" presStyleIdx="0" presStyleCnt="4"/>
      <dgm:spPr/>
    </dgm:pt>
    <dgm:pt modelId="{09D5773C-4CB8-47FA-8986-D1449C2F5EED}" type="pres">
      <dgm:prSet presAssocID="{255EC275-8070-45D2-AD2D-BDD3001199FF}" presName="text_2" presStyleLbl="node1" presStyleIdx="1" presStyleCnt="4">
        <dgm:presLayoutVars>
          <dgm:bulletEnabled val="1"/>
        </dgm:presLayoutVars>
      </dgm:prSet>
      <dgm:spPr/>
    </dgm:pt>
    <dgm:pt modelId="{5021B97C-0294-41CB-9EC8-9B00D24A1D3B}" type="pres">
      <dgm:prSet presAssocID="{255EC275-8070-45D2-AD2D-BDD3001199FF}" presName="accent_2" presStyleCnt="0"/>
      <dgm:spPr/>
    </dgm:pt>
    <dgm:pt modelId="{C10E4666-0124-493A-94B5-F5A7ECB852DA}" type="pres">
      <dgm:prSet presAssocID="{255EC275-8070-45D2-AD2D-BDD3001199FF}" presName="accentRepeatNode" presStyleLbl="solidFgAcc1" presStyleIdx="1" presStyleCnt="4"/>
      <dgm:spPr/>
    </dgm:pt>
    <dgm:pt modelId="{597BF508-31A8-428D-B693-218FEC3BF946}" type="pres">
      <dgm:prSet presAssocID="{E7BD548F-B20D-4A67-8BA8-466B68791C5F}" presName="text_3" presStyleLbl="node1" presStyleIdx="2" presStyleCnt="4">
        <dgm:presLayoutVars>
          <dgm:bulletEnabled val="1"/>
        </dgm:presLayoutVars>
      </dgm:prSet>
      <dgm:spPr/>
    </dgm:pt>
    <dgm:pt modelId="{A7996A30-89D9-4BF2-9440-0F68B8160456}" type="pres">
      <dgm:prSet presAssocID="{E7BD548F-B20D-4A67-8BA8-466B68791C5F}" presName="accent_3" presStyleCnt="0"/>
      <dgm:spPr/>
    </dgm:pt>
    <dgm:pt modelId="{709A0B7A-B4DD-404C-A4CF-CF9EDC414F14}" type="pres">
      <dgm:prSet presAssocID="{E7BD548F-B20D-4A67-8BA8-466B68791C5F}" presName="accentRepeatNode" presStyleLbl="solidFgAcc1" presStyleIdx="2" presStyleCnt="4"/>
      <dgm:spPr/>
    </dgm:pt>
    <dgm:pt modelId="{BE7BB704-DB5C-47BA-9C02-B7FCB5A98087}" type="pres">
      <dgm:prSet presAssocID="{F739F323-6EB9-4F58-BF90-414336726418}" presName="text_4" presStyleLbl="node1" presStyleIdx="3" presStyleCnt="4">
        <dgm:presLayoutVars>
          <dgm:bulletEnabled val="1"/>
        </dgm:presLayoutVars>
      </dgm:prSet>
      <dgm:spPr/>
    </dgm:pt>
    <dgm:pt modelId="{F48CBD35-BA86-49F8-BF31-53D65ECF611C}" type="pres">
      <dgm:prSet presAssocID="{F739F323-6EB9-4F58-BF90-414336726418}" presName="accent_4" presStyleCnt="0"/>
      <dgm:spPr/>
    </dgm:pt>
    <dgm:pt modelId="{12049F80-4ADE-415E-9FA4-DF6598106404}" type="pres">
      <dgm:prSet presAssocID="{F739F323-6EB9-4F58-BF90-414336726418}" presName="accentRepeatNode" presStyleLbl="solidFgAcc1" presStyleIdx="3" presStyleCnt="4"/>
      <dgm:spPr/>
    </dgm:pt>
  </dgm:ptLst>
  <dgm:cxnLst>
    <dgm:cxn modelId="{BE632324-42B0-42E4-A7C5-A2E40EAB533C}" srcId="{21EF4E20-3A3B-4F48-8C75-27060C4E96F9}" destId="{F739F323-6EB9-4F58-BF90-414336726418}" srcOrd="3" destOrd="0" parTransId="{7BDD7CEC-239D-4D9B-A154-309BB92E2EE8}" sibTransId="{8E56AA5A-9A84-4110-AA38-58218262153D}"/>
    <dgm:cxn modelId="{BAC0772A-184C-4669-947E-B368F9751DEC}" type="presOf" srcId="{21EF4E20-3A3B-4F48-8C75-27060C4E96F9}" destId="{DFC24AF8-F5CC-433E-BC34-6E5F6E3BC2A9}" srcOrd="0" destOrd="0" presId="urn:microsoft.com/office/officeart/2008/layout/VerticalCurvedList"/>
    <dgm:cxn modelId="{0C587C8B-E872-49D4-AA5D-9AB4C52BF711}" srcId="{21EF4E20-3A3B-4F48-8C75-27060C4E96F9}" destId="{255EC275-8070-45D2-AD2D-BDD3001199FF}" srcOrd="1" destOrd="0" parTransId="{DB2B502E-0BB0-4FAE-BBA4-6018943C3592}" sibTransId="{0BE46FDC-87CB-4A44-91C3-BEF9CA037204}"/>
    <dgm:cxn modelId="{8602F68D-E161-40C9-A6AF-FA1A1E4DB75B}" type="presOf" srcId="{ABEB4DAC-26AD-45D2-B926-F3DA6D5D8981}" destId="{C43446ED-E2B4-4517-8C0B-FF7F4442F810}" srcOrd="0" destOrd="0" presId="urn:microsoft.com/office/officeart/2008/layout/VerticalCurvedList"/>
    <dgm:cxn modelId="{6A2A6AA1-40C8-4B3A-BC9A-14197DE2BE9C}" type="presOf" srcId="{7A67B40B-1D31-4B29-AC2D-37EC2D48E4AB}" destId="{252CC47D-3422-4BBC-8446-62D5C56D2774}" srcOrd="0" destOrd="0" presId="urn:microsoft.com/office/officeart/2008/layout/VerticalCurvedList"/>
    <dgm:cxn modelId="{B2C11DAE-5A64-4DBE-8556-CEEE4E417C8C}" type="presOf" srcId="{255EC275-8070-45D2-AD2D-BDD3001199FF}" destId="{09D5773C-4CB8-47FA-8986-D1449C2F5EED}" srcOrd="0" destOrd="0" presId="urn:microsoft.com/office/officeart/2008/layout/VerticalCurvedList"/>
    <dgm:cxn modelId="{F2CB3AB9-503E-4D1A-AE8B-0D79F1A2973F}" srcId="{21EF4E20-3A3B-4F48-8C75-27060C4E96F9}" destId="{7A67B40B-1D31-4B29-AC2D-37EC2D48E4AB}" srcOrd="0" destOrd="0" parTransId="{C77CCE3F-2647-4DD6-8CAA-80D1897F33EF}" sibTransId="{ABEB4DAC-26AD-45D2-B926-F3DA6D5D8981}"/>
    <dgm:cxn modelId="{0FF524CF-CB4E-4184-9B20-6E7DAFF3D2CD}" type="presOf" srcId="{E7BD548F-B20D-4A67-8BA8-466B68791C5F}" destId="{597BF508-31A8-428D-B693-218FEC3BF946}" srcOrd="0" destOrd="0" presId="urn:microsoft.com/office/officeart/2008/layout/VerticalCurvedList"/>
    <dgm:cxn modelId="{8713E1E3-4CC2-401E-A4D7-A6B006FBC306}" type="presOf" srcId="{F739F323-6EB9-4F58-BF90-414336726418}" destId="{BE7BB704-DB5C-47BA-9C02-B7FCB5A98087}" srcOrd="0" destOrd="0" presId="urn:microsoft.com/office/officeart/2008/layout/VerticalCurvedList"/>
    <dgm:cxn modelId="{98734DFE-6314-49A5-A6AF-118F303C69AD}" srcId="{21EF4E20-3A3B-4F48-8C75-27060C4E96F9}" destId="{E7BD548F-B20D-4A67-8BA8-466B68791C5F}" srcOrd="2" destOrd="0" parTransId="{1EDD4FDE-49DD-4E63-B2E6-C6D0FF5941E2}" sibTransId="{96472DDB-BEEA-42DA-964D-7536E192E375}"/>
    <dgm:cxn modelId="{55D7F4D9-5713-4A96-9B83-4FFC113CE4FC}" type="presParOf" srcId="{DFC24AF8-F5CC-433E-BC34-6E5F6E3BC2A9}" destId="{FD6B870B-9871-4F73-A2B2-6B1BA7E3E641}" srcOrd="0" destOrd="0" presId="urn:microsoft.com/office/officeart/2008/layout/VerticalCurvedList"/>
    <dgm:cxn modelId="{7A7FD7D7-EEDA-4C32-86D1-D30BA9044740}" type="presParOf" srcId="{FD6B870B-9871-4F73-A2B2-6B1BA7E3E641}" destId="{069D5024-A186-4B60-B840-B25324E898A0}" srcOrd="0" destOrd="0" presId="urn:microsoft.com/office/officeart/2008/layout/VerticalCurvedList"/>
    <dgm:cxn modelId="{6A631551-C9DE-4474-979B-DB072CA06651}" type="presParOf" srcId="{069D5024-A186-4B60-B840-B25324E898A0}" destId="{A4D1EE95-F954-4F1E-A6EE-65E4D8828C26}" srcOrd="0" destOrd="0" presId="urn:microsoft.com/office/officeart/2008/layout/VerticalCurvedList"/>
    <dgm:cxn modelId="{5E537838-49DD-4416-AEFD-1DBC7DECFF36}" type="presParOf" srcId="{069D5024-A186-4B60-B840-B25324E898A0}" destId="{C43446ED-E2B4-4517-8C0B-FF7F4442F810}" srcOrd="1" destOrd="0" presId="urn:microsoft.com/office/officeart/2008/layout/VerticalCurvedList"/>
    <dgm:cxn modelId="{E5C5964C-9B7D-4C09-8E7B-82CAD4FA478F}" type="presParOf" srcId="{069D5024-A186-4B60-B840-B25324E898A0}" destId="{44C34C94-6177-4BA1-9A80-456A17A197B1}" srcOrd="2" destOrd="0" presId="urn:microsoft.com/office/officeart/2008/layout/VerticalCurvedList"/>
    <dgm:cxn modelId="{5E4E6ACD-5517-4590-B172-C0644673C084}" type="presParOf" srcId="{069D5024-A186-4B60-B840-B25324E898A0}" destId="{1A4E3241-05A3-4056-B485-60215FF65FE7}" srcOrd="3" destOrd="0" presId="urn:microsoft.com/office/officeart/2008/layout/VerticalCurvedList"/>
    <dgm:cxn modelId="{92AA3A58-1A0A-4FBA-95F5-2EE7C6E83962}" type="presParOf" srcId="{FD6B870B-9871-4F73-A2B2-6B1BA7E3E641}" destId="{252CC47D-3422-4BBC-8446-62D5C56D2774}" srcOrd="1" destOrd="0" presId="urn:microsoft.com/office/officeart/2008/layout/VerticalCurvedList"/>
    <dgm:cxn modelId="{EBD35097-D00D-4E1A-826F-9153A453E224}" type="presParOf" srcId="{FD6B870B-9871-4F73-A2B2-6B1BA7E3E641}" destId="{E28C715E-A729-4B2E-8844-649303C5C472}" srcOrd="2" destOrd="0" presId="urn:microsoft.com/office/officeart/2008/layout/VerticalCurvedList"/>
    <dgm:cxn modelId="{6A0D2356-A2FE-4297-9404-916D174AC347}" type="presParOf" srcId="{E28C715E-A729-4B2E-8844-649303C5C472}" destId="{F79D195A-6159-4CE1-BF77-85DBD64B8A30}" srcOrd="0" destOrd="0" presId="urn:microsoft.com/office/officeart/2008/layout/VerticalCurvedList"/>
    <dgm:cxn modelId="{BFE49B6A-5E32-4F6E-92DA-274970F90762}" type="presParOf" srcId="{FD6B870B-9871-4F73-A2B2-6B1BA7E3E641}" destId="{09D5773C-4CB8-47FA-8986-D1449C2F5EED}" srcOrd="3" destOrd="0" presId="urn:microsoft.com/office/officeart/2008/layout/VerticalCurvedList"/>
    <dgm:cxn modelId="{5807A4CA-6DB8-48DF-97DE-87177003DE9F}" type="presParOf" srcId="{FD6B870B-9871-4F73-A2B2-6B1BA7E3E641}" destId="{5021B97C-0294-41CB-9EC8-9B00D24A1D3B}" srcOrd="4" destOrd="0" presId="urn:microsoft.com/office/officeart/2008/layout/VerticalCurvedList"/>
    <dgm:cxn modelId="{58D5A74A-E746-420B-B7F4-41DAFED1ECFC}" type="presParOf" srcId="{5021B97C-0294-41CB-9EC8-9B00D24A1D3B}" destId="{C10E4666-0124-493A-94B5-F5A7ECB852DA}" srcOrd="0" destOrd="0" presId="urn:microsoft.com/office/officeart/2008/layout/VerticalCurvedList"/>
    <dgm:cxn modelId="{EC356844-102A-4C9E-8455-60B8B6B0B9B5}" type="presParOf" srcId="{FD6B870B-9871-4F73-A2B2-6B1BA7E3E641}" destId="{597BF508-31A8-428D-B693-218FEC3BF946}" srcOrd="5" destOrd="0" presId="urn:microsoft.com/office/officeart/2008/layout/VerticalCurvedList"/>
    <dgm:cxn modelId="{4D1DFC06-6BD0-4796-A133-166F7E3563EF}" type="presParOf" srcId="{FD6B870B-9871-4F73-A2B2-6B1BA7E3E641}" destId="{A7996A30-89D9-4BF2-9440-0F68B8160456}" srcOrd="6" destOrd="0" presId="urn:microsoft.com/office/officeart/2008/layout/VerticalCurvedList"/>
    <dgm:cxn modelId="{AE9F8013-C752-4493-8DEE-D7F50CD12237}" type="presParOf" srcId="{A7996A30-89D9-4BF2-9440-0F68B8160456}" destId="{709A0B7A-B4DD-404C-A4CF-CF9EDC414F14}" srcOrd="0" destOrd="0" presId="urn:microsoft.com/office/officeart/2008/layout/VerticalCurvedList"/>
    <dgm:cxn modelId="{AF53D961-0CE8-4315-9705-EB80105F59E8}" type="presParOf" srcId="{FD6B870B-9871-4F73-A2B2-6B1BA7E3E641}" destId="{BE7BB704-DB5C-47BA-9C02-B7FCB5A98087}" srcOrd="7" destOrd="0" presId="urn:microsoft.com/office/officeart/2008/layout/VerticalCurvedList"/>
    <dgm:cxn modelId="{CCE49FBC-241F-4EFD-AE75-A8258C3BBB39}" type="presParOf" srcId="{FD6B870B-9871-4F73-A2B2-6B1BA7E3E641}" destId="{F48CBD35-BA86-49F8-BF31-53D65ECF611C}" srcOrd="8" destOrd="0" presId="urn:microsoft.com/office/officeart/2008/layout/VerticalCurvedList"/>
    <dgm:cxn modelId="{C89EA389-A6D6-45B5-BD65-CC475B6F49BC}" type="presParOf" srcId="{F48CBD35-BA86-49F8-BF31-53D65ECF611C}" destId="{12049F80-4ADE-415E-9FA4-DF659810640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33F9D8-58E7-444C-A888-C51393641C5F}"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1D25E7E2-2528-4B68-8133-D64D0A233550}">
      <dgm:prSet phldrT="[Text]" custT="1"/>
      <dgm:spPr/>
      <dgm:t>
        <a:bodyPr/>
        <a:lstStyle/>
        <a:p>
          <a:r>
            <a:rPr lang="en-US" sz="3600">
              <a:solidFill>
                <a:schemeClr val="tx1"/>
              </a:solidFill>
            </a:rPr>
            <a:t>1</a:t>
          </a:r>
        </a:p>
      </dgm:t>
    </dgm:pt>
    <dgm:pt modelId="{CE9F3A05-5A73-4BB0-9A13-6ED9A8ACB27C}" type="parTrans" cxnId="{3C337DF1-EDF2-4F07-8A5A-7DD16DD35C2E}">
      <dgm:prSet/>
      <dgm:spPr/>
      <dgm:t>
        <a:bodyPr/>
        <a:lstStyle/>
        <a:p>
          <a:endParaRPr lang="en-US"/>
        </a:p>
      </dgm:t>
    </dgm:pt>
    <dgm:pt modelId="{DF5E6085-586C-4CC5-9CDD-78DA9343B87B}" type="sibTrans" cxnId="{3C337DF1-EDF2-4F07-8A5A-7DD16DD35C2E}">
      <dgm:prSet/>
      <dgm:spPr/>
      <dgm:t>
        <a:bodyPr/>
        <a:lstStyle/>
        <a:p>
          <a:endParaRPr lang="en-US"/>
        </a:p>
      </dgm:t>
    </dgm:pt>
    <dgm:pt modelId="{B4AFF894-1553-4D3D-B51D-AB72A9425CB7}">
      <dgm:prSet phldrT="[Text]"/>
      <dgm:spPr/>
      <dgm:t>
        <a:bodyPr/>
        <a:lstStyle/>
        <a:p>
          <a:r>
            <a:rPr lang="en-US"/>
            <a:t>Tìm hiểu và tuân thủ các điều khoản quy định khi tham gia mạng xã hội</a:t>
          </a:r>
        </a:p>
      </dgm:t>
    </dgm:pt>
    <dgm:pt modelId="{96D788C6-0728-4B02-8995-323B872633BF}" type="parTrans" cxnId="{6C5F4B66-A3F4-4C19-8D35-DEE0D589733D}">
      <dgm:prSet/>
      <dgm:spPr/>
      <dgm:t>
        <a:bodyPr/>
        <a:lstStyle/>
        <a:p>
          <a:endParaRPr lang="en-US"/>
        </a:p>
      </dgm:t>
    </dgm:pt>
    <dgm:pt modelId="{2C518778-E3F8-43C2-95B3-C825555B7273}" type="sibTrans" cxnId="{6C5F4B66-A3F4-4C19-8D35-DEE0D589733D}">
      <dgm:prSet/>
      <dgm:spPr/>
      <dgm:t>
        <a:bodyPr/>
        <a:lstStyle/>
        <a:p>
          <a:endParaRPr lang="en-US"/>
        </a:p>
      </dgm:t>
    </dgm:pt>
    <dgm:pt modelId="{291DDF4D-AACC-4EAD-B169-095C519E67FE}">
      <dgm:prSet phldrT="[Text]" custT="1"/>
      <dgm:spPr/>
      <dgm:t>
        <a:bodyPr/>
        <a:lstStyle/>
        <a:p>
          <a:r>
            <a:rPr lang="en-US" sz="3600">
              <a:solidFill>
                <a:schemeClr val="tx1"/>
              </a:solidFill>
            </a:rPr>
            <a:t>2</a:t>
          </a:r>
        </a:p>
      </dgm:t>
    </dgm:pt>
    <dgm:pt modelId="{2D03B10D-7F28-45E2-9D43-00719B9BCFDE}" type="parTrans" cxnId="{12AB3B72-C9B1-4BD0-969D-16DD0B6AE598}">
      <dgm:prSet/>
      <dgm:spPr/>
      <dgm:t>
        <a:bodyPr/>
        <a:lstStyle/>
        <a:p>
          <a:endParaRPr lang="en-US"/>
        </a:p>
      </dgm:t>
    </dgm:pt>
    <dgm:pt modelId="{6794CFBE-8898-441D-A2E9-CC5417A0A6F4}" type="sibTrans" cxnId="{12AB3B72-C9B1-4BD0-969D-16DD0B6AE598}">
      <dgm:prSet/>
      <dgm:spPr/>
      <dgm:t>
        <a:bodyPr/>
        <a:lstStyle/>
        <a:p>
          <a:endParaRPr lang="en-US"/>
        </a:p>
      </dgm:t>
    </dgm:pt>
    <dgm:pt modelId="{81C09DBE-B914-4977-ABA4-94EFAB620112}">
      <dgm:prSet phldrT="[Text]"/>
      <dgm:spPr/>
      <dgm:t>
        <a:bodyPr/>
        <a:lstStyle/>
        <a:p>
          <a:r>
            <a:rPr lang="en-US"/>
            <a:t>Tuyên truyền và tham gia hướng dẫn sử dụng mạng xã hội an toàn, có văn hóa</a:t>
          </a:r>
        </a:p>
      </dgm:t>
    </dgm:pt>
    <dgm:pt modelId="{DCE98E73-2EC0-4AE5-88D1-E51CA5C68E63}" type="parTrans" cxnId="{B372673D-E526-43D8-8373-C7A25D558AD6}">
      <dgm:prSet/>
      <dgm:spPr/>
      <dgm:t>
        <a:bodyPr/>
        <a:lstStyle/>
        <a:p>
          <a:endParaRPr lang="en-US"/>
        </a:p>
      </dgm:t>
    </dgm:pt>
    <dgm:pt modelId="{F3CCA378-8C2E-4AEE-BDE8-BD8643DCD6DE}" type="sibTrans" cxnId="{B372673D-E526-43D8-8373-C7A25D558AD6}">
      <dgm:prSet/>
      <dgm:spPr/>
      <dgm:t>
        <a:bodyPr/>
        <a:lstStyle/>
        <a:p>
          <a:endParaRPr lang="en-US"/>
        </a:p>
      </dgm:t>
    </dgm:pt>
    <dgm:pt modelId="{390F5296-DD74-4CCB-9960-9E5E9128D62D}">
      <dgm:prSet phldrT="[Text]" custT="1"/>
      <dgm:spPr/>
      <dgm:t>
        <a:bodyPr/>
        <a:lstStyle/>
        <a:p>
          <a:r>
            <a:rPr lang="en-US" sz="3600">
              <a:solidFill>
                <a:schemeClr val="tx1"/>
              </a:solidFill>
            </a:rPr>
            <a:t>3</a:t>
          </a:r>
        </a:p>
      </dgm:t>
    </dgm:pt>
    <dgm:pt modelId="{698CFC90-0CC8-4BDE-B0AC-3CBD10B7FEAE}" type="parTrans" cxnId="{88E4590B-0C35-4C88-8E23-00E089E2EC93}">
      <dgm:prSet/>
      <dgm:spPr/>
      <dgm:t>
        <a:bodyPr/>
        <a:lstStyle/>
        <a:p>
          <a:endParaRPr lang="en-US"/>
        </a:p>
      </dgm:t>
    </dgm:pt>
    <dgm:pt modelId="{D2D71F47-4C5D-4552-B0D0-D883237C9C19}" type="sibTrans" cxnId="{88E4590B-0C35-4C88-8E23-00E089E2EC93}">
      <dgm:prSet/>
      <dgm:spPr/>
      <dgm:t>
        <a:bodyPr/>
        <a:lstStyle/>
        <a:p>
          <a:endParaRPr lang="en-US"/>
        </a:p>
      </dgm:t>
    </dgm:pt>
    <dgm:pt modelId="{0FD1F853-DFC8-4D27-A707-4091BEA4E0FE}">
      <dgm:prSet phldrT="[Text]"/>
      <dgm:spPr/>
      <dgm:t>
        <a:bodyPr/>
        <a:lstStyle/>
        <a:p>
          <a:r>
            <a:rPr lang="en-US"/>
            <a:t>Chia sẻ thông tin chính thống, tích cực</a:t>
          </a:r>
        </a:p>
      </dgm:t>
    </dgm:pt>
    <dgm:pt modelId="{8D0BCDE3-6A79-4046-AE79-9F87B75F9D68}" type="parTrans" cxnId="{7F48E314-A89C-47D5-946C-CCDF2CEE2B1E}">
      <dgm:prSet/>
      <dgm:spPr/>
      <dgm:t>
        <a:bodyPr/>
        <a:lstStyle/>
        <a:p>
          <a:endParaRPr lang="en-US"/>
        </a:p>
      </dgm:t>
    </dgm:pt>
    <dgm:pt modelId="{2624E0A5-AA7C-44FE-8584-3DE4A8E53F38}" type="sibTrans" cxnId="{7F48E314-A89C-47D5-946C-CCDF2CEE2B1E}">
      <dgm:prSet/>
      <dgm:spPr/>
      <dgm:t>
        <a:bodyPr/>
        <a:lstStyle/>
        <a:p>
          <a:endParaRPr lang="en-US"/>
        </a:p>
      </dgm:t>
    </dgm:pt>
    <dgm:pt modelId="{E1A6B903-BEF8-45F6-AF98-99A5AE9418C9}">
      <dgm:prSet custT="1"/>
      <dgm:spPr/>
      <dgm:t>
        <a:bodyPr/>
        <a:lstStyle/>
        <a:p>
          <a:r>
            <a:rPr lang="en-US" sz="3600">
              <a:solidFill>
                <a:schemeClr val="tx1"/>
              </a:solidFill>
            </a:rPr>
            <a:t>4</a:t>
          </a:r>
        </a:p>
      </dgm:t>
    </dgm:pt>
    <dgm:pt modelId="{EA6E802A-10CD-464E-AFBB-02B1E6E9F329}" type="parTrans" cxnId="{FA0F2F5A-DDFA-44E5-AEB7-70B35DCF0727}">
      <dgm:prSet/>
      <dgm:spPr/>
      <dgm:t>
        <a:bodyPr/>
        <a:lstStyle/>
        <a:p>
          <a:endParaRPr lang="en-US"/>
        </a:p>
      </dgm:t>
    </dgm:pt>
    <dgm:pt modelId="{CF9FE55B-83B2-4595-852B-6FA7A4CBF160}" type="sibTrans" cxnId="{FA0F2F5A-DDFA-44E5-AEB7-70B35DCF0727}">
      <dgm:prSet/>
      <dgm:spPr/>
      <dgm:t>
        <a:bodyPr/>
        <a:lstStyle/>
        <a:p>
          <a:endParaRPr lang="en-US"/>
        </a:p>
      </dgm:t>
    </dgm:pt>
    <dgm:pt modelId="{7EA58E42-D93E-48DB-986B-65C53020A58C}">
      <dgm:prSet custT="1"/>
      <dgm:spPr/>
      <dgm:t>
        <a:bodyPr/>
        <a:lstStyle/>
        <a:p>
          <a:r>
            <a:rPr lang="en-US" sz="3600">
              <a:solidFill>
                <a:schemeClr val="tx1"/>
              </a:solidFill>
            </a:rPr>
            <a:t>5</a:t>
          </a:r>
        </a:p>
      </dgm:t>
    </dgm:pt>
    <dgm:pt modelId="{B68DD120-160D-47C1-86A6-E5467E12DB9C}" type="parTrans" cxnId="{B3939257-3386-4EE4-8280-36FFC43DA610}">
      <dgm:prSet/>
      <dgm:spPr/>
      <dgm:t>
        <a:bodyPr/>
        <a:lstStyle/>
        <a:p>
          <a:endParaRPr lang="en-US"/>
        </a:p>
      </dgm:t>
    </dgm:pt>
    <dgm:pt modelId="{2587412C-1E39-4128-BBA7-FDA788DF0EFF}" type="sibTrans" cxnId="{B3939257-3386-4EE4-8280-36FFC43DA610}">
      <dgm:prSet/>
      <dgm:spPr/>
      <dgm:t>
        <a:bodyPr/>
        <a:lstStyle/>
        <a:p>
          <a:endParaRPr lang="en-US"/>
        </a:p>
      </dgm:t>
    </dgm:pt>
    <dgm:pt modelId="{48D2E64E-C2C8-4A4D-9105-47794A744957}">
      <dgm:prSet/>
      <dgm:spPr/>
      <dgm:t>
        <a:bodyPr/>
        <a:lstStyle/>
        <a:p>
          <a:r>
            <a:rPr lang="en-US"/>
            <a:t>Quảng bá hình ảnh tốt đẹp của con người Việt Nam</a:t>
          </a:r>
        </a:p>
      </dgm:t>
    </dgm:pt>
    <dgm:pt modelId="{DABD98A5-65C0-4FEB-AA16-19CE1BE1E576}" type="parTrans" cxnId="{BE0FC969-F28D-450E-A43E-F45F6117C422}">
      <dgm:prSet/>
      <dgm:spPr/>
      <dgm:t>
        <a:bodyPr/>
        <a:lstStyle/>
        <a:p>
          <a:endParaRPr lang="en-US"/>
        </a:p>
      </dgm:t>
    </dgm:pt>
    <dgm:pt modelId="{CFB13053-5E91-45B6-BB2B-E0C73CA7766A}" type="sibTrans" cxnId="{BE0FC969-F28D-450E-A43E-F45F6117C422}">
      <dgm:prSet/>
      <dgm:spPr/>
      <dgm:t>
        <a:bodyPr/>
        <a:lstStyle/>
        <a:p>
          <a:endParaRPr lang="en-US"/>
        </a:p>
      </dgm:t>
    </dgm:pt>
    <dgm:pt modelId="{EF7160F9-6C31-4A5E-A45B-D3B8016BA8BF}">
      <dgm:prSet/>
      <dgm:spPr/>
      <dgm:t>
        <a:bodyPr/>
        <a:lstStyle/>
        <a:p>
          <a:r>
            <a:rPr lang="en-US"/>
            <a:t>Quản lí, bảo mật thông tin cá nhân, thông báo kịp thời cho cơ quan chức năng và người thân khi bị mất quyền kiểm soát</a:t>
          </a:r>
        </a:p>
      </dgm:t>
    </dgm:pt>
    <dgm:pt modelId="{1B37E001-3233-477D-8392-6A63133C12AF}" type="parTrans" cxnId="{3C8D51A6-6E8C-465B-A2CC-72A479E187D6}">
      <dgm:prSet/>
      <dgm:spPr/>
      <dgm:t>
        <a:bodyPr/>
        <a:lstStyle/>
        <a:p>
          <a:endParaRPr lang="en-US"/>
        </a:p>
      </dgm:t>
    </dgm:pt>
    <dgm:pt modelId="{A806EBC5-19C0-4735-AFBB-62EF2756A505}" type="sibTrans" cxnId="{3C8D51A6-6E8C-465B-A2CC-72A479E187D6}">
      <dgm:prSet/>
      <dgm:spPr/>
      <dgm:t>
        <a:bodyPr/>
        <a:lstStyle/>
        <a:p>
          <a:endParaRPr lang="en-US"/>
        </a:p>
      </dgm:t>
    </dgm:pt>
    <dgm:pt modelId="{5289F029-D1A5-4625-ABE7-D9AD34CB094E}" type="pres">
      <dgm:prSet presAssocID="{7633F9D8-58E7-444C-A888-C51393641C5F}" presName="linearFlow" presStyleCnt="0">
        <dgm:presLayoutVars>
          <dgm:dir/>
          <dgm:animLvl val="lvl"/>
          <dgm:resizeHandles val="exact"/>
        </dgm:presLayoutVars>
      </dgm:prSet>
      <dgm:spPr/>
    </dgm:pt>
    <dgm:pt modelId="{712D3019-9B37-42D1-8AFE-2CA467B435B9}" type="pres">
      <dgm:prSet presAssocID="{1D25E7E2-2528-4B68-8133-D64D0A233550}" presName="composite" presStyleCnt="0"/>
      <dgm:spPr/>
    </dgm:pt>
    <dgm:pt modelId="{3CAA03C2-C553-4122-BCE9-A2DBCC8F9F04}" type="pres">
      <dgm:prSet presAssocID="{1D25E7E2-2528-4B68-8133-D64D0A233550}" presName="parentText" presStyleLbl="alignNode1" presStyleIdx="0" presStyleCnt="5">
        <dgm:presLayoutVars>
          <dgm:chMax val="1"/>
          <dgm:bulletEnabled val="1"/>
        </dgm:presLayoutVars>
      </dgm:prSet>
      <dgm:spPr/>
    </dgm:pt>
    <dgm:pt modelId="{1114AAF3-B929-4E8A-836F-990086A6EFA4}" type="pres">
      <dgm:prSet presAssocID="{1D25E7E2-2528-4B68-8133-D64D0A233550}" presName="descendantText" presStyleLbl="alignAcc1" presStyleIdx="0" presStyleCnt="5">
        <dgm:presLayoutVars>
          <dgm:bulletEnabled val="1"/>
        </dgm:presLayoutVars>
      </dgm:prSet>
      <dgm:spPr/>
    </dgm:pt>
    <dgm:pt modelId="{82816A63-870C-4BC6-903D-474D096D8069}" type="pres">
      <dgm:prSet presAssocID="{DF5E6085-586C-4CC5-9CDD-78DA9343B87B}" presName="sp" presStyleCnt="0"/>
      <dgm:spPr/>
    </dgm:pt>
    <dgm:pt modelId="{AD04B452-6ED3-4697-BEB3-86314B006EA3}" type="pres">
      <dgm:prSet presAssocID="{291DDF4D-AACC-4EAD-B169-095C519E67FE}" presName="composite" presStyleCnt="0"/>
      <dgm:spPr/>
    </dgm:pt>
    <dgm:pt modelId="{049BCF73-B892-488A-B223-84D99E54215C}" type="pres">
      <dgm:prSet presAssocID="{291DDF4D-AACC-4EAD-B169-095C519E67FE}" presName="parentText" presStyleLbl="alignNode1" presStyleIdx="1" presStyleCnt="5">
        <dgm:presLayoutVars>
          <dgm:chMax val="1"/>
          <dgm:bulletEnabled val="1"/>
        </dgm:presLayoutVars>
      </dgm:prSet>
      <dgm:spPr/>
    </dgm:pt>
    <dgm:pt modelId="{9B61209A-1861-48FC-98EE-2BD0796A73BF}" type="pres">
      <dgm:prSet presAssocID="{291DDF4D-AACC-4EAD-B169-095C519E67FE}" presName="descendantText" presStyleLbl="alignAcc1" presStyleIdx="1" presStyleCnt="5">
        <dgm:presLayoutVars>
          <dgm:bulletEnabled val="1"/>
        </dgm:presLayoutVars>
      </dgm:prSet>
      <dgm:spPr/>
    </dgm:pt>
    <dgm:pt modelId="{0CA225B9-54A3-46D0-806C-83EDF8B3492C}" type="pres">
      <dgm:prSet presAssocID="{6794CFBE-8898-441D-A2E9-CC5417A0A6F4}" presName="sp" presStyleCnt="0"/>
      <dgm:spPr/>
    </dgm:pt>
    <dgm:pt modelId="{1C81BA11-61B9-4140-9661-793FBDED7846}" type="pres">
      <dgm:prSet presAssocID="{390F5296-DD74-4CCB-9960-9E5E9128D62D}" presName="composite" presStyleCnt="0"/>
      <dgm:spPr/>
    </dgm:pt>
    <dgm:pt modelId="{B2925114-ECE8-4125-9A64-177E730F7346}" type="pres">
      <dgm:prSet presAssocID="{390F5296-DD74-4CCB-9960-9E5E9128D62D}" presName="parentText" presStyleLbl="alignNode1" presStyleIdx="2" presStyleCnt="5">
        <dgm:presLayoutVars>
          <dgm:chMax val="1"/>
          <dgm:bulletEnabled val="1"/>
        </dgm:presLayoutVars>
      </dgm:prSet>
      <dgm:spPr/>
    </dgm:pt>
    <dgm:pt modelId="{F019B1EE-3C09-4CD4-9012-9603CF8D16C9}" type="pres">
      <dgm:prSet presAssocID="{390F5296-DD74-4CCB-9960-9E5E9128D62D}" presName="descendantText" presStyleLbl="alignAcc1" presStyleIdx="2" presStyleCnt="5">
        <dgm:presLayoutVars>
          <dgm:bulletEnabled val="1"/>
        </dgm:presLayoutVars>
      </dgm:prSet>
      <dgm:spPr/>
    </dgm:pt>
    <dgm:pt modelId="{97B4F1B1-B8EE-4790-B27D-72A1D36CE611}" type="pres">
      <dgm:prSet presAssocID="{D2D71F47-4C5D-4552-B0D0-D883237C9C19}" presName="sp" presStyleCnt="0"/>
      <dgm:spPr/>
    </dgm:pt>
    <dgm:pt modelId="{99E371C4-0FB5-4701-BDC8-4F7A26B0B83E}" type="pres">
      <dgm:prSet presAssocID="{E1A6B903-BEF8-45F6-AF98-99A5AE9418C9}" presName="composite" presStyleCnt="0"/>
      <dgm:spPr/>
    </dgm:pt>
    <dgm:pt modelId="{267A7137-53AC-484B-BE77-B24B62416BD3}" type="pres">
      <dgm:prSet presAssocID="{E1A6B903-BEF8-45F6-AF98-99A5AE9418C9}" presName="parentText" presStyleLbl="alignNode1" presStyleIdx="3" presStyleCnt="5">
        <dgm:presLayoutVars>
          <dgm:chMax val="1"/>
          <dgm:bulletEnabled val="1"/>
        </dgm:presLayoutVars>
      </dgm:prSet>
      <dgm:spPr/>
    </dgm:pt>
    <dgm:pt modelId="{FD7377FA-C550-4164-AC60-DDCEBC4568CE}" type="pres">
      <dgm:prSet presAssocID="{E1A6B903-BEF8-45F6-AF98-99A5AE9418C9}" presName="descendantText" presStyleLbl="alignAcc1" presStyleIdx="3" presStyleCnt="5">
        <dgm:presLayoutVars>
          <dgm:bulletEnabled val="1"/>
        </dgm:presLayoutVars>
      </dgm:prSet>
      <dgm:spPr/>
    </dgm:pt>
    <dgm:pt modelId="{5A4A9AC4-D4B2-4F54-AA58-440CC5D31AF5}" type="pres">
      <dgm:prSet presAssocID="{CF9FE55B-83B2-4595-852B-6FA7A4CBF160}" presName="sp" presStyleCnt="0"/>
      <dgm:spPr/>
    </dgm:pt>
    <dgm:pt modelId="{E1ED317C-3321-4D30-B3D3-F053EB7540D6}" type="pres">
      <dgm:prSet presAssocID="{7EA58E42-D93E-48DB-986B-65C53020A58C}" presName="composite" presStyleCnt="0"/>
      <dgm:spPr/>
    </dgm:pt>
    <dgm:pt modelId="{8CC5B579-6FBE-4C18-A06D-301E20A19E9E}" type="pres">
      <dgm:prSet presAssocID="{7EA58E42-D93E-48DB-986B-65C53020A58C}" presName="parentText" presStyleLbl="alignNode1" presStyleIdx="4" presStyleCnt="5">
        <dgm:presLayoutVars>
          <dgm:chMax val="1"/>
          <dgm:bulletEnabled val="1"/>
        </dgm:presLayoutVars>
      </dgm:prSet>
      <dgm:spPr/>
    </dgm:pt>
    <dgm:pt modelId="{B195D4A4-9438-4007-B50C-9498F27761E1}" type="pres">
      <dgm:prSet presAssocID="{7EA58E42-D93E-48DB-986B-65C53020A58C}" presName="descendantText" presStyleLbl="alignAcc1" presStyleIdx="4" presStyleCnt="5">
        <dgm:presLayoutVars>
          <dgm:bulletEnabled val="1"/>
        </dgm:presLayoutVars>
      </dgm:prSet>
      <dgm:spPr/>
    </dgm:pt>
  </dgm:ptLst>
  <dgm:cxnLst>
    <dgm:cxn modelId="{88E4590B-0C35-4C88-8E23-00E089E2EC93}" srcId="{7633F9D8-58E7-444C-A888-C51393641C5F}" destId="{390F5296-DD74-4CCB-9960-9E5E9128D62D}" srcOrd="2" destOrd="0" parTransId="{698CFC90-0CC8-4BDE-B0AC-3CBD10B7FEAE}" sibTransId="{D2D71F47-4C5D-4552-B0D0-D883237C9C19}"/>
    <dgm:cxn modelId="{7F48E314-A89C-47D5-946C-CCDF2CEE2B1E}" srcId="{390F5296-DD74-4CCB-9960-9E5E9128D62D}" destId="{0FD1F853-DFC8-4D27-A707-4091BEA4E0FE}" srcOrd="0" destOrd="0" parTransId="{8D0BCDE3-6A79-4046-AE79-9F87B75F9D68}" sibTransId="{2624E0A5-AA7C-44FE-8584-3DE4A8E53F38}"/>
    <dgm:cxn modelId="{DCB6A128-B207-4937-BE14-555DEBF22FC7}" type="presOf" srcId="{7EA58E42-D93E-48DB-986B-65C53020A58C}" destId="{8CC5B579-6FBE-4C18-A06D-301E20A19E9E}" srcOrd="0" destOrd="0" presId="urn:microsoft.com/office/officeart/2005/8/layout/chevron2"/>
    <dgm:cxn modelId="{AD81323C-BC67-4249-9DE5-6ADB5DE11417}" type="presOf" srcId="{7633F9D8-58E7-444C-A888-C51393641C5F}" destId="{5289F029-D1A5-4625-ABE7-D9AD34CB094E}" srcOrd="0" destOrd="0" presId="urn:microsoft.com/office/officeart/2005/8/layout/chevron2"/>
    <dgm:cxn modelId="{B372673D-E526-43D8-8373-C7A25D558AD6}" srcId="{291DDF4D-AACC-4EAD-B169-095C519E67FE}" destId="{81C09DBE-B914-4977-ABA4-94EFAB620112}" srcOrd="0" destOrd="0" parTransId="{DCE98E73-2EC0-4AE5-88D1-E51CA5C68E63}" sibTransId="{F3CCA378-8C2E-4AEE-BDE8-BD8643DCD6DE}"/>
    <dgm:cxn modelId="{6C5F4B66-A3F4-4C19-8D35-DEE0D589733D}" srcId="{1D25E7E2-2528-4B68-8133-D64D0A233550}" destId="{B4AFF894-1553-4D3D-B51D-AB72A9425CB7}" srcOrd="0" destOrd="0" parTransId="{96D788C6-0728-4B02-8995-323B872633BF}" sibTransId="{2C518778-E3F8-43C2-95B3-C825555B7273}"/>
    <dgm:cxn modelId="{15382747-A6CC-4C7F-BBF7-35D09A8099AA}" type="presOf" srcId="{1D25E7E2-2528-4B68-8133-D64D0A233550}" destId="{3CAA03C2-C553-4122-BCE9-A2DBCC8F9F04}" srcOrd="0" destOrd="0" presId="urn:microsoft.com/office/officeart/2005/8/layout/chevron2"/>
    <dgm:cxn modelId="{BE0FC969-F28D-450E-A43E-F45F6117C422}" srcId="{E1A6B903-BEF8-45F6-AF98-99A5AE9418C9}" destId="{48D2E64E-C2C8-4A4D-9105-47794A744957}" srcOrd="0" destOrd="0" parTransId="{DABD98A5-65C0-4FEB-AA16-19CE1BE1E576}" sibTransId="{CFB13053-5E91-45B6-BB2B-E0C73CA7766A}"/>
    <dgm:cxn modelId="{B38BE96B-FADC-4CE2-B29F-DF832B46F7D7}" type="presOf" srcId="{291DDF4D-AACC-4EAD-B169-095C519E67FE}" destId="{049BCF73-B892-488A-B223-84D99E54215C}" srcOrd="0" destOrd="0" presId="urn:microsoft.com/office/officeart/2005/8/layout/chevron2"/>
    <dgm:cxn modelId="{20592D4F-DBCE-4F66-8399-C844BAA9678E}" type="presOf" srcId="{EF7160F9-6C31-4A5E-A45B-D3B8016BA8BF}" destId="{B195D4A4-9438-4007-B50C-9498F27761E1}" srcOrd="0" destOrd="0" presId="urn:microsoft.com/office/officeart/2005/8/layout/chevron2"/>
    <dgm:cxn modelId="{12AB3B72-C9B1-4BD0-969D-16DD0B6AE598}" srcId="{7633F9D8-58E7-444C-A888-C51393641C5F}" destId="{291DDF4D-AACC-4EAD-B169-095C519E67FE}" srcOrd="1" destOrd="0" parTransId="{2D03B10D-7F28-45E2-9D43-00719B9BCFDE}" sibTransId="{6794CFBE-8898-441D-A2E9-CC5417A0A6F4}"/>
    <dgm:cxn modelId="{995ACE74-BDC6-421F-80E0-FD781726B0CF}" type="presOf" srcId="{390F5296-DD74-4CCB-9960-9E5E9128D62D}" destId="{B2925114-ECE8-4125-9A64-177E730F7346}" srcOrd="0" destOrd="0" presId="urn:microsoft.com/office/officeart/2005/8/layout/chevron2"/>
    <dgm:cxn modelId="{B3939257-3386-4EE4-8280-36FFC43DA610}" srcId="{7633F9D8-58E7-444C-A888-C51393641C5F}" destId="{7EA58E42-D93E-48DB-986B-65C53020A58C}" srcOrd="4" destOrd="0" parTransId="{B68DD120-160D-47C1-86A6-E5467E12DB9C}" sibTransId="{2587412C-1E39-4128-BBA7-FDA788DF0EFF}"/>
    <dgm:cxn modelId="{FA0F2F5A-DDFA-44E5-AEB7-70B35DCF0727}" srcId="{7633F9D8-58E7-444C-A888-C51393641C5F}" destId="{E1A6B903-BEF8-45F6-AF98-99A5AE9418C9}" srcOrd="3" destOrd="0" parTransId="{EA6E802A-10CD-464E-AFBB-02B1E6E9F329}" sibTransId="{CF9FE55B-83B2-4595-852B-6FA7A4CBF160}"/>
    <dgm:cxn modelId="{0B80719C-8A38-45DA-A246-15987D6DCF82}" type="presOf" srcId="{48D2E64E-C2C8-4A4D-9105-47794A744957}" destId="{FD7377FA-C550-4164-AC60-DDCEBC4568CE}" srcOrd="0" destOrd="0" presId="urn:microsoft.com/office/officeart/2005/8/layout/chevron2"/>
    <dgm:cxn modelId="{3C8D51A6-6E8C-465B-A2CC-72A479E187D6}" srcId="{7EA58E42-D93E-48DB-986B-65C53020A58C}" destId="{EF7160F9-6C31-4A5E-A45B-D3B8016BA8BF}" srcOrd="0" destOrd="0" parTransId="{1B37E001-3233-477D-8392-6A63133C12AF}" sibTransId="{A806EBC5-19C0-4735-AFBB-62EF2756A505}"/>
    <dgm:cxn modelId="{A90F1CDB-235A-45EB-A3DE-C5C663F11E1E}" type="presOf" srcId="{B4AFF894-1553-4D3D-B51D-AB72A9425CB7}" destId="{1114AAF3-B929-4E8A-836F-990086A6EFA4}" srcOrd="0" destOrd="0" presId="urn:microsoft.com/office/officeart/2005/8/layout/chevron2"/>
    <dgm:cxn modelId="{8E8B47E4-3A48-42BD-9D56-105B8D2B55B4}" type="presOf" srcId="{E1A6B903-BEF8-45F6-AF98-99A5AE9418C9}" destId="{267A7137-53AC-484B-BE77-B24B62416BD3}" srcOrd="0" destOrd="0" presId="urn:microsoft.com/office/officeart/2005/8/layout/chevron2"/>
    <dgm:cxn modelId="{A2EAA9ED-03CE-4B6A-A9BA-A59CD704DAD6}" type="presOf" srcId="{0FD1F853-DFC8-4D27-A707-4091BEA4E0FE}" destId="{F019B1EE-3C09-4CD4-9012-9603CF8D16C9}" srcOrd="0" destOrd="0" presId="urn:microsoft.com/office/officeart/2005/8/layout/chevron2"/>
    <dgm:cxn modelId="{3C337DF1-EDF2-4F07-8A5A-7DD16DD35C2E}" srcId="{7633F9D8-58E7-444C-A888-C51393641C5F}" destId="{1D25E7E2-2528-4B68-8133-D64D0A233550}" srcOrd="0" destOrd="0" parTransId="{CE9F3A05-5A73-4BB0-9A13-6ED9A8ACB27C}" sibTransId="{DF5E6085-586C-4CC5-9CDD-78DA9343B87B}"/>
    <dgm:cxn modelId="{4A3081F2-5828-4ED7-97B8-568C331FD513}" type="presOf" srcId="{81C09DBE-B914-4977-ABA4-94EFAB620112}" destId="{9B61209A-1861-48FC-98EE-2BD0796A73BF}" srcOrd="0" destOrd="0" presId="urn:microsoft.com/office/officeart/2005/8/layout/chevron2"/>
    <dgm:cxn modelId="{6C1DF0DC-50D6-4215-9144-45C9AAB7034F}" type="presParOf" srcId="{5289F029-D1A5-4625-ABE7-D9AD34CB094E}" destId="{712D3019-9B37-42D1-8AFE-2CA467B435B9}" srcOrd="0" destOrd="0" presId="urn:microsoft.com/office/officeart/2005/8/layout/chevron2"/>
    <dgm:cxn modelId="{625D300B-D7F7-4501-9982-F3C148817567}" type="presParOf" srcId="{712D3019-9B37-42D1-8AFE-2CA467B435B9}" destId="{3CAA03C2-C553-4122-BCE9-A2DBCC8F9F04}" srcOrd="0" destOrd="0" presId="urn:microsoft.com/office/officeart/2005/8/layout/chevron2"/>
    <dgm:cxn modelId="{D0307FC8-171D-4C3A-BD46-9D02D081F742}" type="presParOf" srcId="{712D3019-9B37-42D1-8AFE-2CA467B435B9}" destId="{1114AAF3-B929-4E8A-836F-990086A6EFA4}" srcOrd="1" destOrd="0" presId="urn:microsoft.com/office/officeart/2005/8/layout/chevron2"/>
    <dgm:cxn modelId="{403FB588-AD59-48D0-B0A0-98F886E022D2}" type="presParOf" srcId="{5289F029-D1A5-4625-ABE7-D9AD34CB094E}" destId="{82816A63-870C-4BC6-903D-474D096D8069}" srcOrd="1" destOrd="0" presId="urn:microsoft.com/office/officeart/2005/8/layout/chevron2"/>
    <dgm:cxn modelId="{0CFAE910-59C3-4CB8-A995-2A9FF7142B24}" type="presParOf" srcId="{5289F029-D1A5-4625-ABE7-D9AD34CB094E}" destId="{AD04B452-6ED3-4697-BEB3-86314B006EA3}" srcOrd="2" destOrd="0" presId="urn:microsoft.com/office/officeart/2005/8/layout/chevron2"/>
    <dgm:cxn modelId="{A4100288-CEF3-4789-BBF6-2505BBEB24BB}" type="presParOf" srcId="{AD04B452-6ED3-4697-BEB3-86314B006EA3}" destId="{049BCF73-B892-488A-B223-84D99E54215C}" srcOrd="0" destOrd="0" presId="urn:microsoft.com/office/officeart/2005/8/layout/chevron2"/>
    <dgm:cxn modelId="{3DDEF068-9ACE-4C87-9A1D-3F453631A20B}" type="presParOf" srcId="{AD04B452-6ED3-4697-BEB3-86314B006EA3}" destId="{9B61209A-1861-48FC-98EE-2BD0796A73BF}" srcOrd="1" destOrd="0" presId="urn:microsoft.com/office/officeart/2005/8/layout/chevron2"/>
    <dgm:cxn modelId="{82D9C7FD-BF60-4B35-B8B7-E2B4D05B28D4}" type="presParOf" srcId="{5289F029-D1A5-4625-ABE7-D9AD34CB094E}" destId="{0CA225B9-54A3-46D0-806C-83EDF8B3492C}" srcOrd="3" destOrd="0" presId="urn:microsoft.com/office/officeart/2005/8/layout/chevron2"/>
    <dgm:cxn modelId="{19742B0E-D182-44B4-8A27-CFB317EEBAFD}" type="presParOf" srcId="{5289F029-D1A5-4625-ABE7-D9AD34CB094E}" destId="{1C81BA11-61B9-4140-9661-793FBDED7846}" srcOrd="4" destOrd="0" presId="urn:microsoft.com/office/officeart/2005/8/layout/chevron2"/>
    <dgm:cxn modelId="{E6CBE3EE-196F-427E-91BF-6BE1CFE73B8B}" type="presParOf" srcId="{1C81BA11-61B9-4140-9661-793FBDED7846}" destId="{B2925114-ECE8-4125-9A64-177E730F7346}" srcOrd="0" destOrd="0" presId="urn:microsoft.com/office/officeart/2005/8/layout/chevron2"/>
    <dgm:cxn modelId="{15AD01FF-DD45-4A52-9785-35B680A05A9E}" type="presParOf" srcId="{1C81BA11-61B9-4140-9661-793FBDED7846}" destId="{F019B1EE-3C09-4CD4-9012-9603CF8D16C9}" srcOrd="1" destOrd="0" presId="urn:microsoft.com/office/officeart/2005/8/layout/chevron2"/>
    <dgm:cxn modelId="{C2F25EB8-6793-4825-BDB4-952ECDA40C35}" type="presParOf" srcId="{5289F029-D1A5-4625-ABE7-D9AD34CB094E}" destId="{97B4F1B1-B8EE-4790-B27D-72A1D36CE611}" srcOrd="5" destOrd="0" presId="urn:microsoft.com/office/officeart/2005/8/layout/chevron2"/>
    <dgm:cxn modelId="{13BBAF01-8315-4AFB-B63B-8AC88464AF4D}" type="presParOf" srcId="{5289F029-D1A5-4625-ABE7-D9AD34CB094E}" destId="{99E371C4-0FB5-4701-BDC8-4F7A26B0B83E}" srcOrd="6" destOrd="0" presId="urn:microsoft.com/office/officeart/2005/8/layout/chevron2"/>
    <dgm:cxn modelId="{E2F5221B-5F34-47D6-94C5-2F1524FBC2E6}" type="presParOf" srcId="{99E371C4-0FB5-4701-BDC8-4F7A26B0B83E}" destId="{267A7137-53AC-484B-BE77-B24B62416BD3}" srcOrd="0" destOrd="0" presId="urn:microsoft.com/office/officeart/2005/8/layout/chevron2"/>
    <dgm:cxn modelId="{8F873B9E-8692-4E4E-9FFE-7009CE2C3886}" type="presParOf" srcId="{99E371C4-0FB5-4701-BDC8-4F7A26B0B83E}" destId="{FD7377FA-C550-4164-AC60-DDCEBC4568CE}" srcOrd="1" destOrd="0" presId="urn:microsoft.com/office/officeart/2005/8/layout/chevron2"/>
    <dgm:cxn modelId="{34A7440C-8068-412A-8F1E-26462A77481C}" type="presParOf" srcId="{5289F029-D1A5-4625-ABE7-D9AD34CB094E}" destId="{5A4A9AC4-D4B2-4F54-AA58-440CC5D31AF5}" srcOrd="7" destOrd="0" presId="urn:microsoft.com/office/officeart/2005/8/layout/chevron2"/>
    <dgm:cxn modelId="{EFCB9817-FE40-48E0-A071-C221967E2A03}" type="presParOf" srcId="{5289F029-D1A5-4625-ABE7-D9AD34CB094E}" destId="{E1ED317C-3321-4D30-B3D3-F053EB7540D6}" srcOrd="8" destOrd="0" presId="urn:microsoft.com/office/officeart/2005/8/layout/chevron2"/>
    <dgm:cxn modelId="{DF568477-874F-4CBF-9467-31AFC034DFA1}" type="presParOf" srcId="{E1ED317C-3321-4D30-B3D3-F053EB7540D6}" destId="{8CC5B579-6FBE-4C18-A06D-301E20A19E9E}" srcOrd="0" destOrd="0" presId="urn:microsoft.com/office/officeart/2005/8/layout/chevron2"/>
    <dgm:cxn modelId="{CDEACB2B-F76F-4C62-8BF5-E7F5AD879F18}" type="presParOf" srcId="{E1ED317C-3321-4D30-B3D3-F053EB7540D6}" destId="{B195D4A4-9438-4007-B50C-9498F27761E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33F9D8-58E7-444C-A888-C51393641C5F}" type="doc">
      <dgm:prSet loTypeId="urn:microsoft.com/office/officeart/2005/8/layout/chevron2" loCatId="list" qsTypeId="urn:microsoft.com/office/officeart/2005/8/quickstyle/simple4" qsCatId="simple" csTypeId="urn:microsoft.com/office/officeart/2005/8/colors/colorful5" csCatId="colorful" phldr="1"/>
      <dgm:spPr/>
      <dgm:t>
        <a:bodyPr/>
        <a:lstStyle/>
        <a:p>
          <a:endParaRPr lang="en-US"/>
        </a:p>
      </dgm:t>
    </dgm:pt>
    <dgm:pt modelId="{1D25E7E2-2528-4B68-8133-D64D0A233550}">
      <dgm:prSet phldrT="[Text]" custT="1"/>
      <dgm:spPr/>
      <dgm:t>
        <a:bodyPr/>
        <a:lstStyle/>
        <a:p>
          <a:r>
            <a:rPr lang="en-US" sz="2400">
              <a:solidFill>
                <a:schemeClr val="tx1"/>
              </a:solidFill>
            </a:rPr>
            <a:t>1</a:t>
          </a:r>
        </a:p>
      </dgm:t>
    </dgm:pt>
    <dgm:pt modelId="{CE9F3A05-5A73-4BB0-9A13-6ED9A8ACB27C}" type="parTrans" cxnId="{3C337DF1-EDF2-4F07-8A5A-7DD16DD35C2E}">
      <dgm:prSet/>
      <dgm:spPr/>
      <dgm:t>
        <a:bodyPr/>
        <a:lstStyle/>
        <a:p>
          <a:endParaRPr lang="en-US" sz="2400"/>
        </a:p>
      </dgm:t>
    </dgm:pt>
    <dgm:pt modelId="{DF5E6085-586C-4CC5-9CDD-78DA9343B87B}" type="sibTrans" cxnId="{3C337DF1-EDF2-4F07-8A5A-7DD16DD35C2E}">
      <dgm:prSet/>
      <dgm:spPr/>
      <dgm:t>
        <a:bodyPr/>
        <a:lstStyle/>
        <a:p>
          <a:endParaRPr lang="en-US" sz="2400"/>
        </a:p>
      </dgm:t>
    </dgm:pt>
    <dgm:pt modelId="{B4AFF894-1553-4D3D-B51D-AB72A9425CB7}">
      <dgm:prSet phldrT="[Text]" custT="1"/>
      <dgm:spPr/>
      <dgm:t>
        <a:bodyPr/>
        <a:lstStyle/>
        <a:p>
          <a:r>
            <a:rPr lang="en-US" sz="2400"/>
            <a:t>Đăng tải nội dung vi phạm pháp luật</a:t>
          </a:r>
        </a:p>
      </dgm:t>
    </dgm:pt>
    <dgm:pt modelId="{96D788C6-0728-4B02-8995-323B872633BF}" type="parTrans" cxnId="{6C5F4B66-A3F4-4C19-8D35-DEE0D589733D}">
      <dgm:prSet/>
      <dgm:spPr/>
      <dgm:t>
        <a:bodyPr/>
        <a:lstStyle/>
        <a:p>
          <a:endParaRPr lang="en-US" sz="2400"/>
        </a:p>
      </dgm:t>
    </dgm:pt>
    <dgm:pt modelId="{2C518778-E3F8-43C2-95B3-C825555B7273}" type="sibTrans" cxnId="{6C5F4B66-A3F4-4C19-8D35-DEE0D589733D}">
      <dgm:prSet/>
      <dgm:spPr/>
      <dgm:t>
        <a:bodyPr/>
        <a:lstStyle/>
        <a:p>
          <a:endParaRPr lang="en-US" sz="2400"/>
        </a:p>
      </dgm:t>
    </dgm:pt>
    <dgm:pt modelId="{291DDF4D-AACC-4EAD-B169-095C519E67FE}">
      <dgm:prSet phldrT="[Text]" custT="1"/>
      <dgm:spPr/>
      <dgm:t>
        <a:bodyPr/>
        <a:lstStyle/>
        <a:p>
          <a:r>
            <a:rPr lang="en-US" sz="2400">
              <a:solidFill>
                <a:schemeClr val="tx1"/>
              </a:solidFill>
            </a:rPr>
            <a:t>2</a:t>
          </a:r>
        </a:p>
      </dgm:t>
    </dgm:pt>
    <dgm:pt modelId="{2D03B10D-7F28-45E2-9D43-00719B9BCFDE}" type="parTrans" cxnId="{12AB3B72-C9B1-4BD0-969D-16DD0B6AE598}">
      <dgm:prSet/>
      <dgm:spPr/>
      <dgm:t>
        <a:bodyPr/>
        <a:lstStyle/>
        <a:p>
          <a:endParaRPr lang="en-US" sz="2400"/>
        </a:p>
      </dgm:t>
    </dgm:pt>
    <dgm:pt modelId="{6794CFBE-8898-441D-A2E9-CC5417A0A6F4}" type="sibTrans" cxnId="{12AB3B72-C9B1-4BD0-969D-16DD0B6AE598}">
      <dgm:prSet/>
      <dgm:spPr/>
      <dgm:t>
        <a:bodyPr/>
        <a:lstStyle/>
        <a:p>
          <a:endParaRPr lang="en-US" sz="2400"/>
        </a:p>
      </dgm:t>
    </dgm:pt>
    <dgm:pt modelId="{81C09DBE-B914-4977-ABA4-94EFAB620112}">
      <dgm:prSet phldrT="[Text]" custT="1"/>
      <dgm:spPr/>
      <dgm:t>
        <a:bodyPr/>
        <a:lstStyle/>
        <a:p>
          <a:r>
            <a:rPr lang="en-US" sz="2400"/>
            <a:t>Sử dụng từ ngữ gây thù hận, kích động bạo lực</a:t>
          </a:r>
        </a:p>
      </dgm:t>
    </dgm:pt>
    <dgm:pt modelId="{DCE98E73-2EC0-4AE5-88D1-E51CA5C68E63}" type="parTrans" cxnId="{B372673D-E526-43D8-8373-C7A25D558AD6}">
      <dgm:prSet/>
      <dgm:spPr/>
      <dgm:t>
        <a:bodyPr/>
        <a:lstStyle/>
        <a:p>
          <a:endParaRPr lang="en-US" sz="2400"/>
        </a:p>
      </dgm:t>
    </dgm:pt>
    <dgm:pt modelId="{F3CCA378-8C2E-4AEE-BDE8-BD8643DCD6DE}" type="sibTrans" cxnId="{B372673D-E526-43D8-8373-C7A25D558AD6}">
      <dgm:prSet/>
      <dgm:spPr/>
      <dgm:t>
        <a:bodyPr/>
        <a:lstStyle/>
        <a:p>
          <a:endParaRPr lang="en-US" sz="2400"/>
        </a:p>
      </dgm:t>
    </dgm:pt>
    <dgm:pt modelId="{390F5296-DD74-4CCB-9960-9E5E9128D62D}">
      <dgm:prSet phldrT="[Text]" custT="1"/>
      <dgm:spPr/>
      <dgm:t>
        <a:bodyPr/>
        <a:lstStyle/>
        <a:p>
          <a:r>
            <a:rPr lang="en-US" sz="2400">
              <a:solidFill>
                <a:schemeClr val="tx1"/>
              </a:solidFill>
            </a:rPr>
            <a:t>3</a:t>
          </a:r>
        </a:p>
      </dgm:t>
    </dgm:pt>
    <dgm:pt modelId="{698CFC90-0CC8-4BDE-B0AC-3CBD10B7FEAE}" type="parTrans" cxnId="{88E4590B-0C35-4C88-8E23-00E089E2EC93}">
      <dgm:prSet/>
      <dgm:spPr/>
      <dgm:t>
        <a:bodyPr/>
        <a:lstStyle/>
        <a:p>
          <a:endParaRPr lang="en-US" sz="2400"/>
        </a:p>
      </dgm:t>
    </dgm:pt>
    <dgm:pt modelId="{D2D71F47-4C5D-4552-B0D0-D883237C9C19}" type="sibTrans" cxnId="{88E4590B-0C35-4C88-8E23-00E089E2EC93}">
      <dgm:prSet/>
      <dgm:spPr/>
      <dgm:t>
        <a:bodyPr/>
        <a:lstStyle/>
        <a:p>
          <a:endParaRPr lang="en-US" sz="2400"/>
        </a:p>
      </dgm:t>
    </dgm:pt>
    <dgm:pt modelId="{0FD1F853-DFC8-4D27-A707-4091BEA4E0FE}">
      <dgm:prSet phldrT="[Text]" custT="1"/>
      <dgm:spPr/>
      <dgm:t>
        <a:bodyPr/>
        <a:lstStyle/>
        <a:p>
          <a:r>
            <a:rPr lang="en-US" sz="2400"/>
            <a:t>Sử dụng ngôn ngữ phản cảm, vô văn hóa</a:t>
          </a:r>
        </a:p>
      </dgm:t>
    </dgm:pt>
    <dgm:pt modelId="{8D0BCDE3-6A79-4046-AE79-9F87B75F9D68}" type="parTrans" cxnId="{7F48E314-A89C-47D5-946C-CCDF2CEE2B1E}">
      <dgm:prSet/>
      <dgm:spPr/>
      <dgm:t>
        <a:bodyPr/>
        <a:lstStyle/>
        <a:p>
          <a:endParaRPr lang="en-US" sz="2400"/>
        </a:p>
      </dgm:t>
    </dgm:pt>
    <dgm:pt modelId="{2624E0A5-AA7C-44FE-8584-3DE4A8E53F38}" type="sibTrans" cxnId="{7F48E314-A89C-47D5-946C-CCDF2CEE2B1E}">
      <dgm:prSet/>
      <dgm:spPr/>
      <dgm:t>
        <a:bodyPr/>
        <a:lstStyle/>
        <a:p>
          <a:endParaRPr lang="en-US" sz="2400"/>
        </a:p>
      </dgm:t>
    </dgm:pt>
    <dgm:pt modelId="{E1A6B903-BEF8-45F6-AF98-99A5AE9418C9}">
      <dgm:prSet custT="1"/>
      <dgm:spPr/>
      <dgm:t>
        <a:bodyPr/>
        <a:lstStyle/>
        <a:p>
          <a:r>
            <a:rPr lang="en-US" sz="2400">
              <a:solidFill>
                <a:schemeClr val="tx1"/>
              </a:solidFill>
            </a:rPr>
            <a:t>4</a:t>
          </a:r>
        </a:p>
      </dgm:t>
    </dgm:pt>
    <dgm:pt modelId="{EA6E802A-10CD-464E-AFBB-02B1E6E9F329}" type="parTrans" cxnId="{FA0F2F5A-DDFA-44E5-AEB7-70B35DCF0727}">
      <dgm:prSet/>
      <dgm:spPr/>
      <dgm:t>
        <a:bodyPr/>
        <a:lstStyle/>
        <a:p>
          <a:endParaRPr lang="en-US" sz="2400"/>
        </a:p>
      </dgm:t>
    </dgm:pt>
    <dgm:pt modelId="{CF9FE55B-83B2-4595-852B-6FA7A4CBF160}" type="sibTrans" cxnId="{FA0F2F5A-DDFA-44E5-AEB7-70B35DCF0727}">
      <dgm:prSet/>
      <dgm:spPr/>
      <dgm:t>
        <a:bodyPr/>
        <a:lstStyle/>
        <a:p>
          <a:endParaRPr lang="en-US" sz="2400"/>
        </a:p>
      </dgm:t>
    </dgm:pt>
    <dgm:pt modelId="{7EA58E42-D93E-48DB-986B-65C53020A58C}">
      <dgm:prSet custT="1"/>
      <dgm:spPr/>
      <dgm:t>
        <a:bodyPr/>
        <a:lstStyle/>
        <a:p>
          <a:r>
            <a:rPr lang="en-US" sz="2400">
              <a:solidFill>
                <a:schemeClr val="tx1"/>
              </a:solidFill>
            </a:rPr>
            <a:t>5</a:t>
          </a:r>
        </a:p>
      </dgm:t>
    </dgm:pt>
    <dgm:pt modelId="{B68DD120-160D-47C1-86A6-E5467E12DB9C}" type="parTrans" cxnId="{B3939257-3386-4EE4-8280-36FFC43DA610}">
      <dgm:prSet/>
      <dgm:spPr/>
      <dgm:t>
        <a:bodyPr/>
        <a:lstStyle/>
        <a:p>
          <a:endParaRPr lang="en-US" sz="2400"/>
        </a:p>
      </dgm:t>
    </dgm:pt>
    <dgm:pt modelId="{2587412C-1E39-4128-BBA7-FDA788DF0EFF}" type="sibTrans" cxnId="{B3939257-3386-4EE4-8280-36FFC43DA610}">
      <dgm:prSet/>
      <dgm:spPr/>
      <dgm:t>
        <a:bodyPr/>
        <a:lstStyle/>
        <a:p>
          <a:endParaRPr lang="en-US" sz="2400"/>
        </a:p>
      </dgm:t>
    </dgm:pt>
    <dgm:pt modelId="{48D2E64E-C2C8-4A4D-9105-47794A744957}">
      <dgm:prSet custT="1"/>
      <dgm:spPr/>
      <dgm:t>
        <a:bodyPr/>
        <a:lstStyle/>
        <a:p>
          <a:r>
            <a:rPr lang="en-US" sz="2400"/>
            <a:t>Tung tin giả, sai sự thật hoặc xúc phạm cá nhân, tổ chức</a:t>
          </a:r>
        </a:p>
      </dgm:t>
    </dgm:pt>
    <dgm:pt modelId="{DABD98A5-65C0-4FEB-AA16-19CE1BE1E576}" type="parTrans" cxnId="{BE0FC969-F28D-450E-A43E-F45F6117C422}">
      <dgm:prSet/>
      <dgm:spPr/>
      <dgm:t>
        <a:bodyPr/>
        <a:lstStyle/>
        <a:p>
          <a:endParaRPr lang="en-US" sz="2400"/>
        </a:p>
      </dgm:t>
    </dgm:pt>
    <dgm:pt modelId="{CFB13053-5E91-45B6-BB2B-E0C73CA7766A}" type="sibTrans" cxnId="{BE0FC969-F28D-450E-A43E-F45F6117C422}">
      <dgm:prSet/>
      <dgm:spPr/>
      <dgm:t>
        <a:bodyPr/>
        <a:lstStyle/>
        <a:p>
          <a:endParaRPr lang="en-US" sz="2400"/>
        </a:p>
      </dgm:t>
    </dgm:pt>
    <dgm:pt modelId="{EF7160F9-6C31-4A5E-A45B-D3B8016BA8BF}">
      <dgm:prSet custT="1"/>
      <dgm:spPr/>
      <dgm:t>
        <a:bodyPr/>
        <a:lstStyle/>
        <a:p>
          <a:r>
            <a:rPr lang="en-US" sz="2400"/>
            <a:t>Quảng cáo, kinh doanh dịch vụ trái phép</a:t>
          </a:r>
        </a:p>
      </dgm:t>
    </dgm:pt>
    <dgm:pt modelId="{1B37E001-3233-477D-8392-6A63133C12AF}" type="parTrans" cxnId="{3C8D51A6-6E8C-465B-A2CC-72A479E187D6}">
      <dgm:prSet/>
      <dgm:spPr/>
      <dgm:t>
        <a:bodyPr/>
        <a:lstStyle/>
        <a:p>
          <a:endParaRPr lang="en-US" sz="2400"/>
        </a:p>
      </dgm:t>
    </dgm:pt>
    <dgm:pt modelId="{A806EBC5-19C0-4735-AFBB-62EF2756A505}" type="sibTrans" cxnId="{3C8D51A6-6E8C-465B-A2CC-72A479E187D6}">
      <dgm:prSet/>
      <dgm:spPr/>
      <dgm:t>
        <a:bodyPr/>
        <a:lstStyle/>
        <a:p>
          <a:endParaRPr lang="en-US" sz="2400"/>
        </a:p>
      </dgm:t>
    </dgm:pt>
    <dgm:pt modelId="{5289F029-D1A5-4625-ABE7-D9AD34CB094E}" type="pres">
      <dgm:prSet presAssocID="{7633F9D8-58E7-444C-A888-C51393641C5F}" presName="linearFlow" presStyleCnt="0">
        <dgm:presLayoutVars>
          <dgm:dir/>
          <dgm:animLvl val="lvl"/>
          <dgm:resizeHandles val="exact"/>
        </dgm:presLayoutVars>
      </dgm:prSet>
      <dgm:spPr/>
    </dgm:pt>
    <dgm:pt modelId="{712D3019-9B37-42D1-8AFE-2CA467B435B9}" type="pres">
      <dgm:prSet presAssocID="{1D25E7E2-2528-4B68-8133-D64D0A233550}" presName="composite" presStyleCnt="0"/>
      <dgm:spPr/>
    </dgm:pt>
    <dgm:pt modelId="{3CAA03C2-C553-4122-BCE9-A2DBCC8F9F04}" type="pres">
      <dgm:prSet presAssocID="{1D25E7E2-2528-4B68-8133-D64D0A233550}" presName="parentText" presStyleLbl="alignNode1" presStyleIdx="0" presStyleCnt="5">
        <dgm:presLayoutVars>
          <dgm:chMax val="1"/>
          <dgm:bulletEnabled val="1"/>
        </dgm:presLayoutVars>
      </dgm:prSet>
      <dgm:spPr/>
    </dgm:pt>
    <dgm:pt modelId="{1114AAF3-B929-4E8A-836F-990086A6EFA4}" type="pres">
      <dgm:prSet presAssocID="{1D25E7E2-2528-4B68-8133-D64D0A233550}" presName="descendantText" presStyleLbl="alignAcc1" presStyleIdx="0" presStyleCnt="5">
        <dgm:presLayoutVars>
          <dgm:bulletEnabled val="1"/>
        </dgm:presLayoutVars>
      </dgm:prSet>
      <dgm:spPr/>
    </dgm:pt>
    <dgm:pt modelId="{82816A63-870C-4BC6-903D-474D096D8069}" type="pres">
      <dgm:prSet presAssocID="{DF5E6085-586C-4CC5-9CDD-78DA9343B87B}" presName="sp" presStyleCnt="0"/>
      <dgm:spPr/>
    </dgm:pt>
    <dgm:pt modelId="{AD04B452-6ED3-4697-BEB3-86314B006EA3}" type="pres">
      <dgm:prSet presAssocID="{291DDF4D-AACC-4EAD-B169-095C519E67FE}" presName="composite" presStyleCnt="0"/>
      <dgm:spPr/>
    </dgm:pt>
    <dgm:pt modelId="{049BCF73-B892-488A-B223-84D99E54215C}" type="pres">
      <dgm:prSet presAssocID="{291DDF4D-AACC-4EAD-B169-095C519E67FE}" presName="parentText" presStyleLbl="alignNode1" presStyleIdx="1" presStyleCnt="5">
        <dgm:presLayoutVars>
          <dgm:chMax val="1"/>
          <dgm:bulletEnabled val="1"/>
        </dgm:presLayoutVars>
      </dgm:prSet>
      <dgm:spPr/>
    </dgm:pt>
    <dgm:pt modelId="{9B61209A-1861-48FC-98EE-2BD0796A73BF}" type="pres">
      <dgm:prSet presAssocID="{291DDF4D-AACC-4EAD-B169-095C519E67FE}" presName="descendantText" presStyleLbl="alignAcc1" presStyleIdx="1" presStyleCnt="5">
        <dgm:presLayoutVars>
          <dgm:bulletEnabled val="1"/>
        </dgm:presLayoutVars>
      </dgm:prSet>
      <dgm:spPr/>
    </dgm:pt>
    <dgm:pt modelId="{0CA225B9-54A3-46D0-806C-83EDF8B3492C}" type="pres">
      <dgm:prSet presAssocID="{6794CFBE-8898-441D-A2E9-CC5417A0A6F4}" presName="sp" presStyleCnt="0"/>
      <dgm:spPr/>
    </dgm:pt>
    <dgm:pt modelId="{1C81BA11-61B9-4140-9661-793FBDED7846}" type="pres">
      <dgm:prSet presAssocID="{390F5296-DD74-4CCB-9960-9E5E9128D62D}" presName="composite" presStyleCnt="0"/>
      <dgm:spPr/>
    </dgm:pt>
    <dgm:pt modelId="{B2925114-ECE8-4125-9A64-177E730F7346}" type="pres">
      <dgm:prSet presAssocID="{390F5296-DD74-4CCB-9960-9E5E9128D62D}" presName="parentText" presStyleLbl="alignNode1" presStyleIdx="2" presStyleCnt="5">
        <dgm:presLayoutVars>
          <dgm:chMax val="1"/>
          <dgm:bulletEnabled val="1"/>
        </dgm:presLayoutVars>
      </dgm:prSet>
      <dgm:spPr/>
    </dgm:pt>
    <dgm:pt modelId="{F019B1EE-3C09-4CD4-9012-9603CF8D16C9}" type="pres">
      <dgm:prSet presAssocID="{390F5296-DD74-4CCB-9960-9E5E9128D62D}" presName="descendantText" presStyleLbl="alignAcc1" presStyleIdx="2" presStyleCnt="5">
        <dgm:presLayoutVars>
          <dgm:bulletEnabled val="1"/>
        </dgm:presLayoutVars>
      </dgm:prSet>
      <dgm:spPr/>
    </dgm:pt>
    <dgm:pt modelId="{97B4F1B1-B8EE-4790-B27D-72A1D36CE611}" type="pres">
      <dgm:prSet presAssocID="{D2D71F47-4C5D-4552-B0D0-D883237C9C19}" presName="sp" presStyleCnt="0"/>
      <dgm:spPr/>
    </dgm:pt>
    <dgm:pt modelId="{99E371C4-0FB5-4701-BDC8-4F7A26B0B83E}" type="pres">
      <dgm:prSet presAssocID="{E1A6B903-BEF8-45F6-AF98-99A5AE9418C9}" presName="composite" presStyleCnt="0"/>
      <dgm:spPr/>
    </dgm:pt>
    <dgm:pt modelId="{267A7137-53AC-484B-BE77-B24B62416BD3}" type="pres">
      <dgm:prSet presAssocID="{E1A6B903-BEF8-45F6-AF98-99A5AE9418C9}" presName="parentText" presStyleLbl="alignNode1" presStyleIdx="3" presStyleCnt="5">
        <dgm:presLayoutVars>
          <dgm:chMax val="1"/>
          <dgm:bulletEnabled val="1"/>
        </dgm:presLayoutVars>
      </dgm:prSet>
      <dgm:spPr/>
    </dgm:pt>
    <dgm:pt modelId="{FD7377FA-C550-4164-AC60-DDCEBC4568CE}" type="pres">
      <dgm:prSet presAssocID="{E1A6B903-BEF8-45F6-AF98-99A5AE9418C9}" presName="descendantText" presStyleLbl="alignAcc1" presStyleIdx="3" presStyleCnt="5">
        <dgm:presLayoutVars>
          <dgm:bulletEnabled val="1"/>
        </dgm:presLayoutVars>
      </dgm:prSet>
      <dgm:spPr/>
    </dgm:pt>
    <dgm:pt modelId="{5A4A9AC4-D4B2-4F54-AA58-440CC5D31AF5}" type="pres">
      <dgm:prSet presAssocID="{CF9FE55B-83B2-4595-852B-6FA7A4CBF160}" presName="sp" presStyleCnt="0"/>
      <dgm:spPr/>
    </dgm:pt>
    <dgm:pt modelId="{E1ED317C-3321-4D30-B3D3-F053EB7540D6}" type="pres">
      <dgm:prSet presAssocID="{7EA58E42-D93E-48DB-986B-65C53020A58C}" presName="composite" presStyleCnt="0"/>
      <dgm:spPr/>
    </dgm:pt>
    <dgm:pt modelId="{8CC5B579-6FBE-4C18-A06D-301E20A19E9E}" type="pres">
      <dgm:prSet presAssocID="{7EA58E42-D93E-48DB-986B-65C53020A58C}" presName="parentText" presStyleLbl="alignNode1" presStyleIdx="4" presStyleCnt="5">
        <dgm:presLayoutVars>
          <dgm:chMax val="1"/>
          <dgm:bulletEnabled val="1"/>
        </dgm:presLayoutVars>
      </dgm:prSet>
      <dgm:spPr/>
    </dgm:pt>
    <dgm:pt modelId="{B195D4A4-9438-4007-B50C-9498F27761E1}" type="pres">
      <dgm:prSet presAssocID="{7EA58E42-D93E-48DB-986B-65C53020A58C}" presName="descendantText" presStyleLbl="alignAcc1" presStyleIdx="4" presStyleCnt="5">
        <dgm:presLayoutVars>
          <dgm:bulletEnabled val="1"/>
        </dgm:presLayoutVars>
      </dgm:prSet>
      <dgm:spPr/>
    </dgm:pt>
  </dgm:ptLst>
  <dgm:cxnLst>
    <dgm:cxn modelId="{69901B06-38B3-4412-AA1C-AD56DC90F7D9}" type="presOf" srcId="{0FD1F853-DFC8-4D27-A707-4091BEA4E0FE}" destId="{F019B1EE-3C09-4CD4-9012-9603CF8D16C9}" srcOrd="0" destOrd="0" presId="urn:microsoft.com/office/officeart/2005/8/layout/chevron2"/>
    <dgm:cxn modelId="{88E4590B-0C35-4C88-8E23-00E089E2EC93}" srcId="{7633F9D8-58E7-444C-A888-C51393641C5F}" destId="{390F5296-DD74-4CCB-9960-9E5E9128D62D}" srcOrd="2" destOrd="0" parTransId="{698CFC90-0CC8-4BDE-B0AC-3CBD10B7FEAE}" sibTransId="{D2D71F47-4C5D-4552-B0D0-D883237C9C19}"/>
    <dgm:cxn modelId="{7F48E314-A89C-47D5-946C-CCDF2CEE2B1E}" srcId="{390F5296-DD74-4CCB-9960-9E5E9128D62D}" destId="{0FD1F853-DFC8-4D27-A707-4091BEA4E0FE}" srcOrd="0" destOrd="0" parTransId="{8D0BCDE3-6A79-4046-AE79-9F87B75F9D68}" sibTransId="{2624E0A5-AA7C-44FE-8584-3DE4A8E53F38}"/>
    <dgm:cxn modelId="{B372673D-E526-43D8-8373-C7A25D558AD6}" srcId="{291DDF4D-AACC-4EAD-B169-095C519E67FE}" destId="{81C09DBE-B914-4977-ABA4-94EFAB620112}" srcOrd="0" destOrd="0" parTransId="{DCE98E73-2EC0-4AE5-88D1-E51CA5C68E63}" sibTransId="{F3CCA378-8C2E-4AEE-BDE8-BD8643DCD6DE}"/>
    <dgm:cxn modelId="{5B36443E-1780-4509-8109-FEB66A859EF8}" type="presOf" srcId="{390F5296-DD74-4CCB-9960-9E5E9128D62D}" destId="{B2925114-ECE8-4125-9A64-177E730F7346}" srcOrd="0" destOrd="0" presId="urn:microsoft.com/office/officeart/2005/8/layout/chevron2"/>
    <dgm:cxn modelId="{E787255F-F91D-413A-85E1-B668F3FEB782}" type="presOf" srcId="{EF7160F9-6C31-4A5E-A45B-D3B8016BA8BF}" destId="{B195D4A4-9438-4007-B50C-9498F27761E1}" srcOrd="0" destOrd="0" presId="urn:microsoft.com/office/officeart/2005/8/layout/chevron2"/>
    <dgm:cxn modelId="{28570D62-B74A-4653-8B72-C982EC182766}" type="presOf" srcId="{81C09DBE-B914-4977-ABA4-94EFAB620112}" destId="{9B61209A-1861-48FC-98EE-2BD0796A73BF}" srcOrd="0" destOrd="0" presId="urn:microsoft.com/office/officeart/2005/8/layout/chevron2"/>
    <dgm:cxn modelId="{6C5F4B66-A3F4-4C19-8D35-DEE0D589733D}" srcId="{1D25E7E2-2528-4B68-8133-D64D0A233550}" destId="{B4AFF894-1553-4D3D-B51D-AB72A9425CB7}" srcOrd="0" destOrd="0" parTransId="{96D788C6-0728-4B02-8995-323B872633BF}" sibTransId="{2C518778-E3F8-43C2-95B3-C825555B7273}"/>
    <dgm:cxn modelId="{BE0FC969-F28D-450E-A43E-F45F6117C422}" srcId="{E1A6B903-BEF8-45F6-AF98-99A5AE9418C9}" destId="{48D2E64E-C2C8-4A4D-9105-47794A744957}" srcOrd="0" destOrd="0" parTransId="{DABD98A5-65C0-4FEB-AA16-19CE1BE1E576}" sibTransId="{CFB13053-5E91-45B6-BB2B-E0C73CA7766A}"/>
    <dgm:cxn modelId="{F684804B-E3F3-473F-89C5-94100B448FFC}" type="presOf" srcId="{1D25E7E2-2528-4B68-8133-D64D0A233550}" destId="{3CAA03C2-C553-4122-BCE9-A2DBCC8F9F04}" srcOrd="0" destOrd="0" presId="urn:microsoft.com/office/officeart/2005/8/layout/chevron2"/>
    <dgm:cxn modelId="{22E0086E-66E2-4C0C-972C-FCFA8EA34F06}" type="presOf" srcId="{E1A6B903-BEF8-45F6-AF98-99A5AE9418C9}" destId="{267A7137-53AC-484B-BE77-B24B62416BD3}" srcOrd="0" destOrd="0" presId="urn:microsoft.com/office/officeart/2005/8/layout/chevron2"/>
    <dgm:cxn modelId="{12AB3B72-C9B1-4BD0-969D-16DD0B6AE598}" srcId="{7633F9D8-58E7-444C-A888-C51393641C5F}" destId="{291DDF4D-AACC-4EAD-B169-095C519E67FE}" srcOrd="1" destOrd="0" parTransId="{2D03B10D-7F28-45E2-9D43-00719B9BCFDE}" sibTransId="{6794CFBE-8898-441D-A2E9-CC5417A0A6F4}"/>
    <dgm:cxn modelId="{B3939257-3386-4EE4-8280-36FFC43DA610}" srcId="{7633F9D8-58E7-444C-A888-C51393641C5F}" destId="{7EA58E42-D93E-48DB-986B-65C53020A58C}" srcOrd="4" destOrd="0" parTransId="{B68DD120-160D-47C1-86A6-E5467E12DB9C}" sibTransId="{2587412C-1E39-4128-BBA7-FDA788DF0EFF}"/>
    <dgm:cxn modelId="{D8871D5A-0B4A-4175-B5F7-560EB04122A6}" type="presOf" srcId="{7EA58E42-D93E-48DB-986B-65C53020A58C}" destId="{8CC5B579-6FBE-4C18-A06D-301E20A19E9E}" srcOrd="0" destOrd="0" presId="urn:microsoft.com/office/officeart/2005/8/layout/chevron2"/>
    <dgm:cxn modelId="{FA0F2F5A-DDFA-44E5-AEB7-70B35DCF0727}" srcId="{7633F9D8-58E7-444C-A888-C51393641C5F}" destId="{E1A6B903-BEF8-45F6-AF98-99A5AE9418C9}" srcOrd="3" destOrd="0" parTransId="{EA6E802A-10CD-464E-AFBB-02B1E6E9F329}" sibTransId="{CF9FE55B-83B2-4595-852B-6FA7A4CBF160}"/>
    <dgm:cxn modelId="{74374E81-8F8E-489B-8332-A9C0B9739167}" type="presOf" srcId="{48D2E64E-C2C8-4A4D-9105-47794A744957}" destId="{FD7377FA-C550-4164-AC60-DDCEBC4568CE}" srcOrd="0" destOrd="0" presId="urn:microsoft.com/office/officeart/2005/8/layout/chevron2"/>
    <dgm:cxn modelId="{B8AC7DA1-2358-4905-911C-4F4068D9EB38}" type="presOf" srcId="{291DDF4D-AACC-4EAD-B169-095C519E67FE}" destId="{049BCF73-B892-488A-B223-84D99E54215C}" srcOrd="0" destOrd="0" presId="urn:microsoft.com/office/officeart/2005/8/layout/chevron2"/>
    <dgm:cxn modelId="{3C8D51A6-6E8C-465B-A2CC-72A479E187D6}" srcId="{7EA58E42-D93E-48DB-986B-65C53020A58C}" destId="{EF7160F9-6C31-4A5E-A45B-D3B8016BA8BF}" srcOrd="0" destOrd="0" parTransId="{1B37E001-3233-477D-8392-6A63133C12AF}" sibTransId="{A806EBC5-19C0-4735-AFBB-62EF2756A505}"/>
    <dgm:cxn modelId="{0EB058B6-6C91-4655-8007-0E1D0585F47B}" type="presOf" srcId="{7633F9D8-58E7-444C-A888-C51393641C5F}" destId="{5289F029-D1A5-4625-ABE7-D9AD34CB094E}" srcOrd="0" destOrd="0" presId="urn:microsoft.com/office/officeart/2005/8/layout/chevron2"/>
    <dgm:cxn modelId="{3C337DF1-EDF2-4F07-8A5A-7DD16DD35C2E}" srcId="{7633F9D8-58E7-444C-A888-C51393641C5F}" destId="{1D25E7E2-2528-4B68-8133-D64D0A233550}" srcOrd="0" destOrd="0" parTransId="{CE9F3A05-5A73-4BB0-9A13-6ED9A8ACB27C}" sibTransId="{DF5E6085-586C-4CC5-9CDD-78DA9343B87B}"/>
    <dgm:cxn modelId="{31AA77F8-CD09-4B4F-A4E6-356C0D5C8D0A}" type="presOf" srcId="{B4AFF894-1553-4D3D-B51D-AB72A9425CB7}" destId="{1114AAF3-B929-4E8A-836F-990086A6EFA4}" srcOrd="0" destOrd="0" presId="urn:microsoft.com/office/officeart/2005/8/layout/chevron2"/>
    <dgm:cxn modelId="{78CEBBD7-6D06-4B3F-91BF-362E13EC411A}" type="presParOf" srcId="{5289F029-D1A5-4625-ABE7-D9AD34CB094E}" destId="{712D3019-9B37-42D1-8AFE-2CA467B435B9}" srcOrd="0" destOrd="0" presId="urn:microsoft.com/office/officeart/2005/8/layout/chevron2"/>
    <dgm:cxn modelId="{19DC703F-F535-4BB8-8A76-9CE4F7EF5A5E}" type="presParOf" srcId="{712D3019-9B37-42D1-8AFE-2CA467B435B9}" destId="{3CAA03C2-C553-4122-BCE9-A2DBCC8F9F04}" srcOrd="0" destOrd="0" presId="urn:microsoft.com/office/officeart/2005/8/layout/chevron2"/>
    <dgm:cxn modelId="{F75A5CEB-C48B-4823-8911-8161F32E15BF}" type="presParOf" srcId="{712D3019-9B37-42D1-8AFE-2CA467B435B9}" destId="{1114AAF3-B929-4E8A-836F-990086A6EFA4}" srcOrd="1" destOrd="0" presId="urn:microsoft.com/office/officeart/2005/8/layout/chevron2"/>
    <dgm:cxn modelId="{7679CA7B-C068-41EB-A7BF-4D209CD593C1}" type="presParOf" srcId="{5289F029-D1A5-4625-ABE7-D9AD34CB094E}" destId="{82816A63-870C-4BC6-903D-474D096D8069}" srcOrd="1" destOrd="0" presId="urn:microsoft.com/office/officeart/2005/8/layout/chevron2"/>
    <dgm:cxn modelId="{745827B8-F140-409A-8A87-C61C94897B0C}" type="presParOf" srcId="{5289F029-D1A5-4625-ABE7-D9AD34CB094E}" destId="{AD04B452-6ED3-4697-BEB3-86314B006EA3}" srcOrd="2" destOrd="0" presId="urn:microsoft.com/office/officeart/2005/8/layout/chevron2"/>
    <dgm:cxn modelId="{CE94A2FC-495D-449F-9650-960905C57F22}" type="presParOf" srcId="{AD04B452-6ED3-4697-BEB3-86314B006EA3}" destId="{049BCF73-B892-488A-B223-84D99E54215C}" srcOrd="0" destOrd="0" presId="urn:microsoft.com/office/officeart/2005/8/layout/chevron2"/>
    <dgm:cxn modelId="{13D41F9C-F23E-46C6-9AB6-AFA9FCDF4EDD}" type="presParOf" srcId="{AD04B452-6ED3-4697-BEB3-86314B006EA3}" destId="{9B61209A-1861-48FC-98EE-2BD0796A73BF}" srcOrd="1" destOrd="0" presId="urn:microsoft.com/office/officeart/2005/8/layout/chevron2"/>
    <dgm:cxn modelId="{5B7780DA-5287-4D08-B5E5-9EAF7A02C0DA}" type="presParOf" srcId="{5289F029-D1A5-4625-ABE7-D9AD34CB094E}" destId="{0CA225B9-54A3-46D0-806C-83EDF8B3492C}" srcOrd="3" destOrd="0" presId="urn:microsoft.com/office/officeart/2005/8/layout/chevron2"/>
    <dgm:cxn modelId="{8A48174F-CC22-413E-9ED2-EEFFA3060209}" type="presParOf" srcId="{5289F029-D1A5-4625-ABE7-D9AD34CB094E}" destId="{1C81BA11-61B9-4140-9661-793FBDED7846}" srcOrd="4" destOrd="0" presId="urn:microsoft.com/office/officeart/2005/8/layout/chevron2"/>
    <dgm:cxn modelId="{CA779868-EDD5-41CE-8852-24489982808D}" type="presParOf" srcId="{1C81BA11-61B9-4140-9661-793FBDED7846}" destId="{B2925114-ECE8-4125-9A64-177E730F7346}" srcOrd="0" destOrd="0" presId="urn:microsoft.com/office/officeart/2005/8/layout/chevron2"/>
    <dgm:cxn modelId="{8864F57B-B9F1-4382-A83F-01418C7A6F3F}" type="presParOf" srcId="{1C81BA11-61B9-4140-9661-793FBDED7846}" destId="{F019B1EE-3C09-4CD4-9012-9603CF8D16C9}" srcOrd="1" destOrd="0" presId="urn:microsoft.com/office/officeart/2005/8/layout/chevron2"/>
    <dgm:cxn modelId="{CFFFEF04-571F-419C-A9C7-419113423E3B}" type="presParOf" srcId="{5289F029-D1A5-4625-ABE7-D9AD34CB094E}" destId="{97B4F1B1-B8EE-4790-B27D-72A1D36CE611}" srcOrd="5" destOrd="0" presId="urn:microsoft.com/office/officeart/2005/8/layout/chevron2"/>
    <dgm:cxn modelId="{89753B5B-0087-4CF7-B140-F71EBAC648F9}" type="presParOf" srcId="{5289F029-D1A5-4625-ABE7-D9AD34CB094E}" destId="{99E371C4-0FB5-4701-BDC8-4F7A26B0B83E}" srcOrd="6" destOrd="0" presId="urn:microsoft.com/office/officeart/2005/8/layout/chevron2"/>
    <dgm:cxn modelId="{E8FED44C-AA80-4915-9835-A3B2BC06727B}" type="presParOf" srcId="{99E371C4-0FB5-4701-BDC8-4F7A26B0B83E}" destId="{267A7137-53AC-484B-BE77-B24B62416BD3}" srcOrd="0" destOrd="0" presId="urn:microsoft.com/office/officeart/2005/8/layout/chevron2"/>
    <dgm:cxn modelId="{1F8D2082-DCA6-4672-A07A-21846D9EC1D7}" type="presParOf" srcId="{99E371C4-0FB5-4701-BDC8-4F7A26B0B83E}" destId="{FD7377FA-C550-4164-AC60-DDCEBC4568CE}" srcOrd="1" destOrd="0" presId="urn:microsoft.com/office/officeart/2005/8/layout/chevron2"/>
    <dgm:cxn modelId="{E2221B65-1D0A-4824-AC9D-9A1057B4C5B7}" type="presParOf" srcId="{5289F029-D1A5-4625-ABE7-D9AD34CB094E}" destId="{5A4A9AC4-D4B2-4F54-AA58-440CC5D31AF5}" srcOrd="7" destOrd="0" presId="urn:microsoft.com/office/officeart/2005/8/layout/chevron2"/>
    <dgm:cxn modelId="{0977A4B4-E838-4A18-A6E9-57F2D735D4D1}" type="presParOf" srcId="{5289F029-D1A5-4625-ABE7-D9AD34CB094E}" destId="{E1ED317C-3321-4D30-B3D3-F053EB7540D6}" srcOrd="8" destOrd="0" presId="urn:microsoft.com/office/officeart/2005/8/layout/chevron2"/>
    <dgm:cxn modelId="{3B3487C3-D731-4200-85ED-A87FC706A381}" type="presParOf" srcId="{E1ED317C-3321-4D30-B3D3-F053EB7540D6}" destId="{8CC5B579-6FBE-4C18-A06D-301E20A19E9E}" srcOrd="0" destOrd="0" presId="urn:microsoft.com/office/officeart/2005/8/layout/chevron2"/>
    <dgm:cxn modelId="{1987E16E-CEE8-4D03-B1D7-9FAC394BFC68}" type="presParOf" srcId="{E1ED317C-3321-4D30-B3D3-F053EB7540D6}" destId="{B195D4A4-9438-4007-B50C-9498F27761E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446ED-E2B4-4517-8C0B-FF7F4442F810}">
      <dsp:nvSpPr>
        <dsp:cNvPr id="0" name=""/>
        <dsp:cNvSpPr/>
      </dsp:nvSpPr>
      <dsp:spPr>
        <a:xfrm>
          <a:off x="-7496782" y="-1145656"/>
          <a:ext cx="8920713" cy="8920713"/>
        </a:xfrm>
        <a:prstGeom prst="blockArc">
          <a:avLst>
            <a:gd name="adj1" fmla="val 18900000"/>
            <a:gd name="adj2" fmla="val 2700000"/>
            <a:gd name="adj3" fmla="val 242"/>
          </a:avLst>
        </a:pr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CC47D-3422-4BBC-8446-62D5C56D2774}">
      <dsp:nvSpPr>
        <dsp:cNvPr id="0" name=""/>
        <dsp:cNvSpPr/>
      </dsp:nvSpPr>
      <dsp:spPr>
        <a:xfrm>
          <a:off x="744903" y="509668"/>
          <a:ext cx="8074792" cy="1019866"/>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9519"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a:t>Lừa đảo hỗ trợ kĩ thuật</a:t>
          </a:r>
        </a:p>
      </dsp:txBody>
      <dsp:txXfrm>
        <a:off x="744903" y="509668"/>
        <a:ext cx="8074792" cy="1019866"/>
      </dsp:txXfrm>
    </dsp:sp>
    <dsp:sp modelId="{F79D195A-6159-4CE1-BF77-85DBD64B8A30}">
      <dsp:nvSpPr>
        <dsp:cNvPr id="0" name=""/>
        <dsp:cNvSpPr/>
      </dsp:nvSpPr>
      <dsp:spPr>
        <a:xfrm>
          <a:off x="107486" y="382184"/>
          <a:ext cx="1274833" cy="1274833"/>
        </a:xfrm>
        <a:prstGeom prst="ellipse">
          <a:avLst/>
        </a:prstGeom>
        <a:solidFill>
          <a:schemeClr val="lt1">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D5773C-4CB8-47FA-8986-D1449C2F5EED}">
      <dsp:nvSpPr>
        <dsp:cNvPr id="0" name=""/>
        <dsp:cNvSpPr/>
      </dsp:nvSpPr>
      <dsp:spPr>
        <a:xfrm>
          <a:off x="1329616" y="2039733"/>
          <a:ext cx="7490079" cy="1019866"/>
        </a:xfrm>
        <a:prstGeom prst="rect">
          <a:avLst/>
        </a:prstGeom>
        <a:solidFill>
          <a:schemeClr val="accent5">
            <a:hueOff val="2723985"/>
            <a:satOff val="1859"/>
            <a:lumOff val="-522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9519"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a:t>Lừa đảo dưới dạng thông báo tin tốt</a:t>
          </a:r>
        </a:p>
      </dsp:txBody>
      <dsp:txXfrm>
        <a:off x="1329616" y="2039733"/>
        <a:ext cx="7490079" cy="1019866"/>
      </dsp:txXfrm>
    </dsp:sp>
    <dsp:sp modelId="{C10E4666-0124-493A-94B5-F5A7ECB852DA}">
      <dsp:nvSpPr>
        <dsp:cNvPr id="0" name=""/>
        <dsp:cNvSpPr/>
      </dsp:nvSpPr>
      <dsp:spPr>
        <a:xfrm>
          <a:off x="692199" y="1912250"/>
          <a:ext cx="1274833" cy="1274833"/>
        </a:xfrm>
        <a:prstGeom prst="ellipse">
          <a:avLst/>
        </a:prstGeom>
        <a:solidFill>
          <a:schemeClr val="lt1">
            <a:hueOff val="0"/>
            <a:satOff val="0"/>
            <a:lumOff val="0"/>
            <a:alphaOff val="0"/>
          </a:schemeClr>
        </a:solidFill>
        <a:ln w="15875" cap="flat" cmpd="sng" algn="ctr">
          <a:solidFill>
            <a:schemeClr val="accent5">
              <a:hueOff val="2723985"/>
              <a:satOff val="1859"/>
              <a:lumOff val="-5228"/>
              <a:alphaOff val="0"/>
            </a:schemeClr>
          </a:solidFill>
          <a:prstDash val="solid"/>
        </a:ln>
        <a:effectLst/>
      </dsp:spPr>
      <dsp:style>
        <a:lnRef idx="2">
          <a:scrgbClr r="0" g="0" b="0"/>
        </a:lnRef>
        <a:fillRef idx="1">
          <a:scrgbClr r="0" g="0" b="0"/>
        </a:fillRef>
        <a:effectRef idx="0">
          <a:scrgbClr r="0" g="0" b="0"/>
        </a:effectRef>
        <a:fontRef idx="minor"/>
      </dsp:style>
    </dsp:sp>
    <dsp:sp modelId="{597BF508-31A8-428D-B693-218FEC3BF946}">
      <dsp:nvSpPr>
        <dsp:cNvPr id="0" name=""/>
        <dsp:cNvSpPr/>
      </dsp:nvSpPr>
      <dsp:spPr>
        <a:xfrm>
          <a:off x="1329616" y="3569799"/>
          <a:ext cx="7490079" cy="1019866"/>
        </a:xfrm>
        <a:prstGeom prst="rect">
          <a:avLst/>
        </a:prstGeom>
        <a:solidFill>
          <a:schemeClr val="accent5">
            <a:hueOff val="5447971"/>
            <a:satOff val="3718"/>
            <a:lumOff val="-1045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9519"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a:t>Lừa đảo dưới dạng thông báo tin xấu</a:t>
          </a:r>
        </a:p>
      </dsp:txBody>
      <dsp:txXfrm>
        <a:off x="1329616" y="3569799"/>
        <a:ext cx="7490079" cy="1019866"/>
      </dsp:txXfrm>
    </dsp:sp>
    <dsp:sp modelId="{709A0B7A-B4DD-404C-A4CF-CF9EDC414F14}">
      <dsp:nvSpPr>
        <dsp:cNvPr id="0" name=""/>
        <dsp:cNvSpPr/>
      </dsp:nvSpPr>
      <dsp:spPr>
        <a:xfrm>
          <a:off x="692199" y="3442315"/>
          <a:ext cx="1274833" cy="1274833"/>
        </a:xfrm>
        <a:prstGeom prst="ellipse">
          <a:avLst/>
        </a:prstGeom>
        <a:solidFill>
          <a:schemeClr val="lt1">
            <a:hueOff val="0"/>
            <a:satOff val="0"/>
            <a:lumOff val="0"/>
            <a:alphaOff val="0"/>
          </a:schemeClr>
        </a:solidFill>
        <a:ln w="15875" cap="flat" cmpd="sng" algn="ctr">
          <a:solidFill>
            <a:schemeClr val="accent5">
              <a:hueOff val="5447971"/>
              <a:satOff val="3718"/>
              <a:lumOff val="-10457"/>
              <a:alphaOff val="0"/>
            </a:schemeClr>
          </a:solidFill>
          <a:prstDash val="solid"/>
        </a:ln>
        <a:effectLst/>
      </dsp:spPr>
      <dsp:style>
        <a:lnRef idx="2">
          <a:scrgbClr r="0" g="0" b="0"/>
        </a:lnRef>
        <a:fillRef idx="1">
          <a:scrgbClr r="0" g="0" b="0"/>
        </a:fillRef>
        <a:effectRef idx="0">
          <a:scrgbClr r="0" g="0" b="0"/>
        </a:effectRef>
        <a:fontRef idx="minor"/>
      </dsp:style>
    </dsp:sp>
    <dsp:sp modelId="{BE7BB704-DB5C-47BA-9C02-B7FCB5A98087}">
      <dsp:nvSpPr>
        <dsp:cNvPr id="0" name=""/>
        <dsp:cNvSpPr/>
      </dsp:nvSpPr>
      <dsp:spPr>
        <a:xfrm>
          <a:off x="744903" y="5099864"/>
          <a:ext cx="8074792" cy="1019866"/>
        </a:xfrm>
        <a:prstGeom prst="rect">
          <a:avLst/>
        </a:prstGeom>
        <a:solidFill>
          <a:schemeClr val="accent5">
            <a:hueOff val="8171956"/>
            <a:satOff val="5577"/>
            <a:lumOff val="-1568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9519"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a:t>Lừa đảo qua website giả mạo</a:t>
          </a:r>
        </a:p>
      </dsp:txBody>
      <dsp:txXfrm>
        <a:off x="744903" y="5099864"/>
        <a:ext cx="8074792" cy="1019866"/>
      </dsp:txXfrm>
    </dsp:sp>
    <dsp:sp modelId="{12049F80-4ADE-415E-9FA4-DF6598106404}">
      <dsp:nvSpPr>
        <dsp:cNvPr id="0" name=""/>
        <dsp:cNvSpPr/>
      </dsp:nvSpPr>
      <dsp:spPr>
        <a:xfrm>
          <a:off x="107486" y="4972381"/>
          <a:ext cx="1274833" cy="1274833"/>
        </a:xfrm>
        <a:prstGeom prst="ellipse">
          <a:avLst/>
        </a:prstGeom>
        <a:solidFill>
          <a:schemeClr val="lt1">
            <a:hueOff val="0"/>
            <a:satOff val="0"/>
            <a:lumOff val="0"/>
            <a:alphaOff val="0"/>
          </a:schemeClr>
        </a:solidFill>
        <a:ln w="15875" cap="flat" cmpd="sng" algn="ctr">
          <a:solidFill>
            <a:schemeClr val="accent5">
              <a:hueOff val="8171956"/>
              <a:satOff val="5577"/>
              <a:lumOff val="-1568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A03C2-C553-4122-BCE9-A2DBCC8F9F04}">
      <dsp:nvSpPr>
        <dsp:cNvPr id="0" name=""/>
        <dsp:cNvSpPr/>
      </dsp:nvSpPr>
      <dsp:spPr>
        <a:xfrm rot="5400000">
          <a:off x="-148854" y="152325"/>
          <a:ext cx="992364" cy="694655"/>
        </a:xfrm>
        <a:prstGeom prst="chevron">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w="9525" cap="flat" cmpd="sng" algn="ctr">
          <a:solidFill>
            <a:schemeClr val="accent5">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rPr>
            <a:t>1</a:t>
          </a:r>
        </a:p>
      </dsp:txBody>
      <dsp:txXfrm rot="-5400000">
        <a:off x="1" y="350799"/>
        <a:ext cx="694655" cy="297709"/>
      </dsp:txXfrm>
    </dsp:sp>
    <dsp:sp modelId="{1114AAF3-B929-4E8A-836F-990086A6EFA4}">
      <dsp:nvSpPr>
        <dsp:cNvPr id="0" name=""/>
        <dsp:cNvSpPr/>
      </dsp:nvSpPr>
      <dsp:spPr>
        <a:xfrm rot="5400000">
          <a:off x="3453639" y="-2755513"/>
          <a:ext cx="645376" cy="6163344"/>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a:t>Tìm hiểu và tuân thủ các điều khoản quy định khi tham gia mạng xã hội</a:t>
          </a:r>
        </a:p>
      </dsp:txBody>
      <dsp:txXfrm rot="-5400000">
        <a:off x="694656" y="34975"/>
        <a:ext cx="6131839" cy="582366"/>
      </dsp:txXfrm>
    </dsp:sp>
    <dsp:sp modelId="{049BCF73-B892-488A-B223-84D99E54215C}">
      <dsp:nvSpPr>
        <dsp:cNvPr id="0" name=""/>
        <dsp:cNvSpPr/>
      </dsp:nvSpPr>
      <dsp:spPr>
        <a:xfrm rot="5400000">
          <a:off x="-148854" y="1026449"/>
          <a:ext cx="992364" cy="694655"/>
        </a:xfrm>
        <a:prstGeom prst="chevron">
          <a:avLst/>
        </a:prstGeom>
        <a:gradFill rotWithShape="0">
          <a:gsLst>
            <a:gs pos="0">
              <a:schemeClr val="accent5">
                <a:hueOff val="2042989"/>
                <a:satOff val="1394"/>
                <a:lumOff val="-3921"/>
                <a:alphaOff val="0"/>
                <a:tint val="96000"/>
                <a:satMod val="120000"/>
                <a:lumMod val="120000"/>
              </a:schemeClr>
            </a:gs>
            <a:gs pos="100000">
              <a:schemeClr val="accent5">
                <a:hueOff val="2042989"/>
                <a:satOff val="1394"/>
                <a:lumOff val="-3921"/>
                <a:alphaOff val="0"/>
                <a:shade val="89000"/>
                <a:lumMod val="90000"/>
              </a:schemeClr>
            </a:gs>
          </a:gsLst>
          <a:lin ang="5400000" scaled="0"/>
        </a:gradFill>
        <a:ln w="9525" cap="flat" cmpd="sng" algn="ctr">
          <a:solidFill>
            <a:schemeClr val="accent5">
              <a:hueOff val="2042989"/>
              <a:satOff val="1394"/>
              <a:lumOff val="-3921"/>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rPr>
            <a:t>2</a:t>
          </a:r>
        </a:p>
      </dsp:txBody>
      <dsp:txXfrm rot="-5400000">
        <a:off x="1" y="1224923"/>
        <a:ext cx="694655" cy="297709"/>
      </dsp:txXfrm>
    </dsp:sp>
    <dsp:sp modelId="{9B61209A-1861-48FC-98EE-2BD0796A73BF}">
      <dsp:nvSpPr>
        <dsp:cNvPr id="0" name=""/>
        <dsp:cNvSpPr/>
      </dsp:nvSpPr>
      <dsp:spPr>
        <a:xfrm rot="5400000">
          <a:off x="3453809" y="-1881559"/>
          <a:ext cx="645037" cy="6163344"/>
        </a:xfrm>
        <a:prstGeom prst="round2SameRect">
          <a:avLst/>
        </a:prstGeom>
        <a:solidFill>
          <a:schemeClr val="lt1">
            <a:alpha val="90000"/>
            <a:hueOff val="0"/>
            <a:satOff val="0"/>
            <a:lumOff val="0"/>
            <a:alphaOff val="0"/>
          </a:schemeClr>
        </a:solidFill>
        <a:ln w="9525" cap="flat" cmpd="sng" algn="ctr">
          <a:solidFill>
            <a:schemeClr val="accent5">
              <a:hueOff val="2042989"/>
              <a:satOff val="1394"/>
              <a:lumOff val="-392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a:t>Tuyên truyền và tham gia hướng dẫn sử dụng mạng xã hội an toàn, có văn hóa</a:t>
          </a:r>
        </a:p>
      </dsp:txBody>
      <dsp:txXfrm rot="-5400000">
        <a:off x="694656" y="909082"/>
        <a:ext cx="6131856" cy="582061"/>
      </dsp:txXfrm>
    </dsp:sp>
    <dsp:sp modelId="{B2925114-ECE8-4125-9A64-177E730F7346}">
      <dsp:nvSpPr>
        <dsp:cNvPr id="0" name=""/>
        <dsp:cNvSpPr/>
      </dsp:nvSpPr>
      <dsp:spPr>
        <a:xfrm rot="5400000">
          <a:off x="-148854" y="1900572"/>
          <a:ext cx="992364" cy="694655"/>
        </a:xfrm>
        <a:prstGeom prst="chevron">
          <a:avLst/>
        </a:prstGeom>
        <a:gradFill rotWithShape="0">
          <a:gsLst>
            <a:gs pos="0">
              <a:schemeClr val="accent5">
                <a:hueOff val="4085978"/>
                <a:satOff val="2788"/>
                <a:lumOff val="-7843"/>
                <a:alphaOff val="0"/>
                <a:tint val="96000"/>
                <a:satMod val="120000"/>
                <a:lumMod val="120000"/>
              </a:schemeClr>
            </a:gs>
            <a:gs pos="100000">
              <a:schemeClr val="accent5">
                <a:hueOff val="4085978"/>
                <a:satOff val="2788"/>
                <a:lumOff val="-7843"/>
                <a:alphaOff val="0"/>
                <a:shade val="89000"/>
                <a:lumMod val="90000"/>
              </a:schemeClr>
            </a:gs>
          </a:gsLst>
          <a:lin ang="5400000" scaled="0"/>
        </a:gradFill>
        <a:ln w="9525" cap="flat" cmpd="sng" algn="ctr">
          <a:solidFill>
            <a:schemeClr val="accent5">
              <a:hueOff val="4085978"/>
              <a:satOff val="2788"/>
              <a:lumOff val="-7843"/>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rPr>
            <a:t>3</a:t>
          </a:r>
        </a:p>
      </dsp:txBody>
      <dsp:txXfrm rot="-5400000">
        <a:off x="1" y="2099046"/>
        <a:ext cx="694655" cy="297709"/>
      </dsp:txXfrm>
    </dsp:sp>
    <dsp:sp modelId="{F019B1EE-3C09-4CD4-9012-9603CF8D16C9}">
      <dsp:nvSpPr>
        <dsp:cNvPr id="0" name=""/>
        <dsp:cNvSpPr/>
      </dsp:nvSpPr>
      <dsp:spPr>
        <a:xfrm rot="5400000">
          <a:off x="3453809" y="-1007436"/>
          <a:ext cx="645037" cy="6163344"/>
        </a:xfrm>
        <a:prstGeom prst="round2SameRect">
          <a:avLst/>
        </a:prstGeom>
        <a:solidFill>
          <a:schemeClr val="lt1">
            <a:alpha val="90000"/>
            <a:hueOff val="0"/>
            <a:satOff val="0"/>
            <a:lumOff val="0"/>
            <a:alphaOff val="0"/>
          </a:schemeClr>
        </a:solidFill>
        <a:ln w="9525" cap="flat" cmpd="sng" algn="ctr">
          <a:solidFill>
            <a:schemeClr val="accent5">
              <a:hueOff val="4085978"/>
              <a:satOff val="2788"/>
              <a:lumOff val="-78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a:t>Chia sẻ thông tin chính thống, tích cực</a:t>
          </a:r>
        </a:p>
      </dsp:txBody>
      <dsp:txXfrm rot="-5400000">
        <a:off x="694656" y="1783205"/>
        <a:ext cx="6131856" cy="582061"/>
      </dsp:txXfrm>
    </dsp:sp>
    <dsp:sp modelId="{267A7137-53AC-484B-BE77-B24B62416BD3}">
      <dsp:nvSpPr>
        <dsp:cNvPr id="0" name=""/>
        <dsp:cNvSpPr/>
      </dsp:nvSpPr>
      <dsp:spPr>
        <a:xfrm rot="5400000">
          <a:off x="-148854" y="2774695"/>
          <a:ext cx="992364" cy="694655"/>
        </a:xfrm>
        <a:prstGeom prst="chevron">
          <a:avLst/>
        </a:prstGeom>
        <a:gradFill rotWithShape="0">
          <a:gsLst>
            <a:gs pos="0">
              <a:schemeClr val="accent5">
                <a:hueOff val="6128967"/>
                <a:satOff val="4183"/>
                <a:lumOff val="-11764"/>
                <a:alphaOff val="0"/>
                <a:tint val="96000"/>
                <a:satMod val="120000"/>
                <a:lumMod val="120000"/>
              </a:schemeClr>
            </a:gs>
            <a:gs pos="100000">
              <a:schemeClr val="accent5">
                <a:hueOff val="6128967"/>
                <a:satOff val="4183"/>
                <a:lumOff val="-11764"/>
                <a:alphaOff val="0"/>
                <a:shade val="89000"/>
                <a:lumMod val="90000"/>
              </a:schemeClr>
            </a:gs>
          </a:gsLst>
          <a:lin ang="5400000" scaled="0"/>
        </a:gradFill>
        <a:ln w="9525" cap="flat" cmpd="sng" algn="ctr">
          <a:solidFill>
            <a:schemeClr val="accent5">
              <a:hueOff val="6128967"/>
              <a:satOff val="4183"/>
              <a:lumOff val="-11764"/>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rPr>
            <a:t>4</a:t>
          </a:r>
        </a:p>
      </dsp:txBody>
      <dsp:txXfrm rot="-5400000">
        <a:off x="1" y="2973169"/>
        <a:ext cx="694655" cy="297709"/>
      </dsp:txXfrm>
    </dsp:sp>
    <dsp:sp modelId="{FD7377FA-C550-4164-AC60-DDCEBC4568CE}">
      <dsp:nvSpPr>
        <dsp:cNvPr id="0" name=""/>
        <dsp:cNvSpPr/>
      </dsp:nvSpPr>
      <dsp:spPr>
        <a:xfrm rot="5400000">
          <a:off x="3453809" y="-133312"/>
          <a:ext cx="645037" cy="6163344"/>
        </a:xfrm>
        <a:prstGeom prst="round2SameRect">
          <a:avLst/>
        </a:prstGeom>
        <a:solidFill>
          <a:schemeClr val="lt1">
            <a:alpha val="90000"/>
            <a:hueOff val="0"/>
            <a:satOff val="0"/>
            <a:lumOff val="0"/>
            <a:alphaOff val="0"/>
          </a:schemeClr>
        </a:solidFill>
        <a:ln w="9525" cap="flat" cmpd="sng" algn="ctr">
          <a:solidFill>
            <a:schemeClr val="accent5">
              <a:hueOff val="6128967"/>
              <a:satOff val="4183"/>
              <a:lumOff val="-117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a:t>Quảng bá hình ảnh tốt đẹp của con người Việt Nam</a:t>
          </a:r>
        </a:p>
      </dsp:txBody>
      <dsp:txXfrm rot="-5400000">
        <a:off x="694656" y="2657329"/>
        <a:ext cx="6131856" cy="582061"/>
      </dsp:txXfrm>
    </dsp:sp>
    <dsp:sp modelId="{8CC5B579-6FBE-4C18-A06D-301E20A19E9E}">
      <dsp:nvSpPr>
        <dsp:cNvPr id="0" name=""/>
        <dsp:cNvSpPr/>
      </dsp:nvSpPr>
      <dsp:spPr>
        <a:xfrm rot="5400000">
          <a:off x="-148854" y="3648818"/>
          <a:ext cx="992364" cy="694655"/>
        </a:xfrm>
        <a:prstGeom prst="chevron">
          <a:avLst/>
        </a:prstGeom>
        <a:gradFill rotWithShape="0">
          <a:gsLst>
            <a:gs pos="0">
              <a:schemeClr val="accent5">
                <a:hueOff val="8171956"/>
                <a:satOff val="5577"/>
                <a:lumOff val="-15685"/>
                <a:alphaOff val="0"/>
                <a:tint val="96000"/>
                <a:satMod val="120000"/>
                <a:lumMod val="120000"/>
              </a:schemeClr>
            </a:gs>
            <a:gs pos="100000">
              <a:schemeClr val="accent5">
                <a:hueOff val="8171956"/>
                <a:satOff val="5577"/>
                <a:lumOff val="-15685"/>
                <a:alphaOff val="0"/>
                <a:shade val="89000"/>
                <a:lumMod val="90000"/>
              </a:schemeClr>
            </a:gs>
          </a:gsLst>
          <a:lin ang="5400000" scaled="0"/>
        </a:gradFill>
        <a:ln w="9525" cap="flat" cmpd="sng" algn="ctr">
          <a:solidFill>
            <a:schemeClr val="accent5">
              <a:hueOff val="8171956"/>
              <a:satOff val="5577"/>
              <a:lumOff val="-15685"/>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lang="en-US" sz="3600" kern="1200">
              <a:solidFill>
                <a:schemeClr val="tx1"/>
              </a:solidFill>
            </a:rPr>
            <a:t>5</a:t>
          </a:r>
        </a:p>
      </dsp:txBody>
      <dsp:txXfrm rot="-5400000">
        <a:off x="1" y="3847292"/>
        <a:ext cx="694655" cy="297709"/>
      </dsp:txXfrm>
    </dsp:sp>
    <dsp:sp modelId="{B195D4A4-9438-4007-B50C-9498F27761E1}">
      <dsp:nvSpPr>
        <dsp:cNvPr id="0" name=""/>
        <dsp:cNvSpPr/>
      </dsp:nvSpPr>
      <dsp:spPr>
        <a:xfrm rot="5400000">
          <a:off x="3453809" y="740810"/>
          <a:ext cx="645037" cy="6163344"/>
        </a:xfrm>
        <a:prstGeom prst="round2SameRect">
          <a:avLst/>
        </a:prstGeom>
        <a:solidFill>
          <a:schemeClr val="lt1">
            <a:alpha val="90000"/>
            <a:hueOff val="0"/>
            <a:satOff val="0"/>
            <a:lumOff val="0"/>
            <a:alphaOff val="0"/>
          </a:schemeClr>
        </a:solidFill>
        <a:ln w="9525" cap="flat" cmpd="sng" algn="ctr">
          <a:solidFill>
            <a:schemeClr val="accent5">
              <a:hueOff val="8171956"/>
              <a:satOff val="5577"/>
              <a:lumOff val="-1568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a:t>Quản lí, bảo mật thông tin cá nhân, thông báo kịp thời cho cơ quan chức năng và người thân khi bị mất quyền kiểm soát</a:t>
          </a:r>
        </a:p>
      </dsp:txBody>
      <dsp:txXfrm rot="-5400000">
        <a:off x="694656" y="3531451"/>
        <a:ext cx="6131856" cy="5820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AA03C2-C553-4122-BCE9-A2DBCC8F9F04}">
      <dsp:nvSpPr>
        <dsp:cNvPr id="0" name=""/>
        <dsp:cNvSpPr/>
      </dsp:nvSpPr>
      <dsp:spPr>
        <a:xfrm rot="5400000">
          <a:off x="-148854" y="152325"/>
          <a:ext cx="992364" cy="694655"/>
        </a:xfrm>
        <a:prstGeom prst="chevron">
          <a:avLst/>
        </a:prstGeom>
        <a:gradFill rotWithShape="0">
          <a:gsLst>
            <a:gs pos="0">
              <a:schemeClr val="accent5">
                <a:hueOff val="0"/>
                <a:satOff val="0"/>
                <a:lumOff val="0"/>
                <a:alphaOff val="0"/>
                <a:tint val="96000"/>
                <a:satMod val="120000"/>
                <a:lumMod val="120000"/>
              </a:schemeClr>
            </a:gs>
            <a:gs pos="100000">
              <a:schemeClr val="accent5">
                <a:hueOff val="0"/>
                <a:satOff val="0"/>
                <a:lumOff val="0"/>
                <a:alphaOff val="0"/>
                <a:shade val="89000"/>
                <a:lumMod val="90000"/>
              </a:schemeClr>
            </a:gs>
          </a:gsLst>
          <a:lin ang="5400000" scaled="0"/>
        </a:gradFill>
        <a:ln w="9525" cap="flat" cmpd="sng" algn="ctr">
          <a:solidFill>
            <a:schemeClr val="accent5">
              <a:hueOff val="0"/>
              <a:satOff val="0"/>
              <a:lumOff val="0"/>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1</a:t>
          </a:r>
        </a:p>
      </dsp:txBody>
      <dsp:txXfrm rot="-5400000">
        <a:off x="1" y="350799"/>
        <a:ext cx="694655" cy="297709"/>
      </dsp:txXfrm>
    </dsp:sp>
    <dsp:sp modelId="{1114AAF3-B929-4E8A-836F-990086A6EFA4}">
      <dsp:nvSpPr>
        <dsp:cNvPr id="0" name=""/>
        <dsp:cNvSpPr/>
      </dsp:nvSpPr>
      <dsp:spPr>
        <a:xfrm rot="5400000">
          <a:off x="3453639" y="-2755513"/>
          <a:ext cx="645376" cy="6163344"/>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Đăng tải nội dung vi phạm pháp luật</a:t>
          </a:r>
        </a:p>
      </dsp:txBody>
      <dsp:txXfrm rot="-5400000">
        <a:off x="694656" y="34975"/>
        <a:ext cx="6131839" cy="582366"/>
      </dsp:txXfrm>
    </dsp:sp>
    <dsp:sp modelId="{049BCF73-B892-488A-B223-84D99E54215C}">
      <dsp:nvSpPr>
        <dsp:cNvPr id="0" name=""/>
        <dsp:cNvSpPr/>
      </dsp:nvSpPr>
      <dsp:spPr>
        <a:xfrm rot="5400000">
          <a:off x="-148854" y="1026449"/>
          <a:ext cx="992364" cy="694655"/>
        </a:xfrm>
        <a:prstGeom prst="chevron">
          <a:avLst/>
        </a:prstGeom>
        <a:gradFill rotWithShape="0">
          <a:gsLst>
            <a:gs pos="0">
              <a:schemeClr val="accent5">
                <a:hueOff val="2042989"/>
                <a:satOff val="1394"/>
                <a:lumOff val="-3921"/>
                <a:alphaOff val="0"/>
                <a:tint val="96000"/>
                <a:satMod val="120000"/>
                <a:lumMod val="120000"/>
              </a:schemeClr>
            </a:gs>
            <a:gs pos="100000">
              <a:schemeClr val="accent5">
                <a:hueOff val="2042989"/>
                <a:satOff val="1394"/>
                <a:lumOff val="-3921"/>
                <a:alphaOff val="0"/>
                <a:shade val="89000"/>
                <a:lumMod val="90000"/>
              </a:schemeClr>
            </a:gs>
          </a:gsLst>
          <a:lin ang="5400000" scaled="0"/>
        </a:gradFill>
        <a:ln w="9525" cap="flat" cmpd="sng" algn="ctr">
          <a:solidFill>
            <a:schemeClr val="accent5">
              <a:hueOff val="2042989"/>
              <a:satOff val="1394"/>
              <a:lumOff val="-3921"/>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2</a:t>
          </a:r>
        </a:p>
      </dsp:txBody>
      <dsp:txXfrm rot="-5400000">
        <a:off x="1" y="1224923"/>
        <a:ext cx="694655" cy="297709"/>
      </dsp:txXfrm>
    </dsp:sp>
    <dsp:sp modelId="{9B61209A-1861-48FC-98EE-2BD0796A73BF}">
      <dsp:nvSpPr>
        <dsp:cNvPr id="0" name=""/>
        <dsp:cNvSpPr/>
      </dsp:nvSpPr>
      <dsp:spPr>
        <a:xfrm rot="5400000">
          <a:off x="3453809" y="-1881559"/>
          <a:ext cx="645037" cy="6163344"/>
        </a:xfrm>
        <a:prstGeom prst="round2SameRect">
          <a:avLst/>
        </a:prstGeom>
        <a:solidFill>
          <a:schemeClr val="lt1">
            <a:alpha val="90000"/>
            <a:hueOff val="0"/>
            <a:satOff val="0"/>
            <a:lumOff val="0"/>
            <a:alphaOff val="0"/>
          </a:schemeClr>
        </a:solidFill>
        <a:ln w="9525" cap="flat" cmpd="sng" algn="ctr">
          <a:solidFill>
            <a:schemeClr val="accent5">
              <a:hueOff val="2042989"/>
              <a:satOff val="1394"/>
              <a:lumOff val="-392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Sử dụng từ ngữ gây thù hận, kích động bạo lực</a:t>
          </a:r>
        </a:p>
      </dsp:txBody>
      <dsp:txXfrm rot="-5400000">
        <a:off x="694656" y="909082"/>
        <a:ext cx="6131856" cy="582061"/>
      </dsp:txXfrm>
    </dsp:sp>
    <dsp:sp modelId="{B2925114-ECE8-4125-9A64-177E730F7346}">
      <dsp:nvSpPr>
        <dsp:cNvPr id="0" name=""/>
        <dsp:cNvSpPr/>
      </dsp:nvSpPr>
      <dsp:spPr>
        <a:xfrm rot="5400000">
          <a:off x="-148854" y="1900572"/>
          <a:ext cx="992364" cy="694655"/>
        </a:xfrm>
        <a:prstGeom prst="chevron">
          <a:avLst/>
        </a:prstGeom>
        <a:gradFill rotWithShape="0">
          <a:gsLst>
            <a:gs pos="0">
              <a:schemeClr val="accent5">
                <a:hueOff val="4085978"/>
                <a:satOff val="2788"/>
                <a:lumOff val="-7843"/>
                <a:alphaOff val="0"/>
                <a:tint val="96000"/>
                <a:satMod val="120000"/>
                <a:lumMod val="120000"/>
              </a:schemeClr>
            </a:gs>
            <a:gs pos="100000">
              <a:schemeClr val="accent5">
                <a:hueOff val="4085978"/>
                <a:satOff val="2788"/>
                <a:lumOff val="-7843"/>
                <a:alphaOff val="0"/>
                <a:shade val="89000"/>
                <a:lumMod val="90000"/>
              </a:schemeClr>
            </a:gs>
          </a:gsLst>
          <a:lin ang="5400000" scaled="0"/>
        </a:gradFill>
        <a:ln w="9525" cap="flat" cmpd="sng" algn="ctr">
          <a:solidFill>
            <a:schemeClr val="accent5">
              <a:hueOff val="4085978"/>
              <a:satOff val="2788"/>
              <a:lumOff val="-7843"/>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3</a:t>
          </a:r>
        </a:p>
      </dsp:txBody>
      <dsp:txXfrm rot="-5400000">
        <a:off x="1" y="2099046"/>
        <a:ext cx="694655" cy="297709"/>
      </dsp:txXfrm>
    </dsp:sp>
    <dsp:sp modelId="{F019B1EE-3C09-4CD4-9012-9603CF8D16C9}">
      <dsp:nvSpPr>
        <dsp:cNvPr id="0" name=""/>
        <dsp:cNvSpPr/>
      </dsp:nvSpPr>
      <dsp:spPr>
        <a:xfrm rot="5400000">
          <a:off x="3453809" y="-1007436"/>
          <a:ext cx="645037" cy="6163344"/>
        </a:xfrm>
        <a:prstGeom prst="round2SameRect">
          <a:avLst/>
        </a:prstGeom>
        <a:solidFill>
          <a:schemeClr val="lt1">
            <a:alpha val="90000"/>
            <a:hueOff val="0"/>
            <a:satOff val="0"/>
            <a:lumOff val="0"/>
            <a:alphaOff val="0"/>
          </a:schemeClr>
        </a:solidFill>
        <a:ln w="9525" cap="flat" cmpd="sng" algn="ctr">
          <a:solidFill>
            <a:schemeClr val="accent5">
              <a:hueOff val="4085978"/>
              <a:satOff val="2788"/>
              <a:lumOff val="-784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Sử dụng ngôn ngữ phản cảm, vô văn hóa</a:t>
          </a:r>
        </a:p>
      </dsp:txBody>
      <dsp:txXfrm rot="-5400000">
        <a:off x="694656" y="1783205"/>
        <a:ext cx="6131856" cy="582061"/>
      </dsp:txXfrm>
    </dsp:sp>
    <dsp:sp modelId="{267A7137-53AC-484B-BE77-B24B62416BD3}">
      <dsp:nvSpPr>
        <dsp:cNvPr id="0" name=""/>
        <dsp:cNvSpPr/>
      </dsp:nvSpPr>
      <dsp:spPr>
        <a:xfrm rot="5400000">
          <a:off x="-148854" y="2774695"/>
          <a:ext cx="992364" cy="694655"/>
        </a:xfrm>
        <a:prstGeom prst="chevron">
          <a:avLst/>
        </a:prstGeom>
        <a:gradFill rotWithShape="0">
          <a:gsLst>
            <a:gs pos="0">
              <a:schemeClr val="accent5">
                <a:hueOff val="6128967"/>
                <a:satOff val="4183"/>
                <a:lumOff val="-11764"/>
                <a:alphaOff val="0"/>
                <a:tint val="96000"/>
                <a:satMod val="120000"/>
                <a:lumMod val="120000"/>
              </a:schemeClr>
            </a:gs>
            <a:gs pos="100000">
              <a:schemeClr val="accent5">
                <a:hueOff val="6128967"/>
                <a:satOff val="4183"/>
                <a:lumOff val="-11764"/>
                <a:alphaOff val="0"/>
                <a:shade val="89000"/>
                <a:lumMod val="90000"/>
              </a:schemeClr>
            </a:gs>
          </a:gsLst>
          <a:lin ang="5400000" scaled="0"/>
        </a:gradFill>
        <a:ln w="9525" cap="flat" cmpd="sng" algn="ctr">
          <a:solidFill>
            <a:schemeClr val="accent5">
              <a:hueOff val="6128967"/>
              <a:satOff val="4183"/>
              <a:lumOff val="-11764"/>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4</a:t>
          </a:r>
        </a:p>
      </dsp:txBody>
      <dsp:txXfrm rot="-5400000">
        <a:off x="1" y="2973169"/>
        <a:ext cx="694655" cy="297709"/>
      </dsp:txXfrm>
    </dsp:sp>
    <dsp:sp modelId="{FD7377FA-C550-4164-AC60-DDCEBC4568CE}">
      <dsp:nvSpPr>
        <dsp:cNvPr id="0" name=""/>
        <dsp:cNvSpPr/>
      </dsp:nvSpPr>
      <dsp:spPr>
        <a:xfrm rot="5400000">
          <a:off x="3453809" y="-133312"/>
          <a:ext cx="645037" cy="6163344"/>
        </a:xfrm>
        <a:prstGeom prst="round2SameRect">
          <a:avLst/>
        </a:prstGeom>
        <a:solidFill>
          <a:schemeClr val="lt1">
            <a:alpha val="90000"/>
            <a:hueOff val="0"/>
            <a:satOff val="0"/>
            <a:lumOff val="0"/>
            <a:alphaOff val="0"/>
          </a:schemeClr>
        </a:solidFill>
        <a:ln w="9525" cap="flat" cmpd="sng" algn="ctr">
          <a:solidFill>
            <a:schemeClr val="accent5">
              <a:hueOff val="6128967"/>
              <a:satOff val="4183"/>
              <a:lumOff val="-1176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Tung tin giả, sai sự thật hoặc xúc phạm cá nhân, tổ chức</a:t>
          </a:r>
        </a:p>
      </dsp:txBody>
      <dsp:txXfrm rot="-5400000">
        <a:off x="694656" y="2657329"/>
        <a:ext cx="6131856" cy="582061"/>
      </dsp:txXfrm>
    </dsp:sp>
    <dsp:sp modelId="{8CC5B579-6FBE-4C18-A06D-301E20A19E9E}">
      <dsp:nvSpPr>
        <dsp:cNvPr id="0" name=""/>
        <dsp:cNvSpPr/>
      </dsp:nvSpPr>
      <dsp:spPr>
        <a:xfrm rot="5400000">
          <a:off x="-148854" y="3648818"/>
          <a:ext cx="992364" cy="694655"/>
        </a:xfrm>
        <a:prstGeom prst="chevron">
          <a:avLst/>
        </a:prstGeom>
        <a:gradFill rotWithShape="0">
          <a:gsLst>
            <a:gs pos="0">
              <a:schemeClr val="accent5">
                <a:hueOff val="8171956"/>
                <a:satOff val="5577"/>
                <a:lumOff val="-15685"/>
                <a:alphaOff val="0"/>
                <a:tint val="96000"/>
                <a:satMod val="120000"/>
                <a:lumMod val="120000"/>
              </a:schemeClr>
            </a:gs>
            <a:gs pos="100000">
              <a:schemeClr val="accent5">
                <a:hueOff val="8171956"/>
                <a:satOff val="5577"/>
                <a:lumOff val="-15685"/>
                <a:alphaOff val="0"/>
                <a:shade val="89000"/>
                <a:lumMod val="90000"/>
              </a:schemeClr>
            </a:gs>
          </a:gsLst>
          <a:lin ang="5400000" scaled="0"/>
        </a:gradFill>
        <a:ln w="9525" cap="flat" cmpd="sng" algn="ctr">
          <a:solidFill>
            <a:schemeClr val="accent5">
              <a:hueOff val="8171956"/>
              <a:satOff val="5577"/>
              <a:lumOff val="-15685"/>
              <a:alphaOff val="0"/>
            </a:schemeClr>
          </a:solidFill>
          <a:prstDash val="solid"/>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1">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5</a:t>
          </a:r>
        </a:p>
      </dsp:txBody>
      <dsp:txXfrm rot="-5400000">
        <a:off x="1" y="3847292"/>
        <a:ext cx="694655" cy="297709"/>
      </dsp:txXfrm>
    </dsp:sp>
    <dsp:sp modelId="{B195D4A4-9438-4007-B50C-9498F27761E1}">
      <dsp:nvSpPr>
        <dsp:cNvPr id="0" name=""/>
        <dsp:cNvSpPr/>
      </dsp:nvSpPr>
      <dsp:spPr>
        <a:xfrm rot="5400000">
          <a:off x="3453809" y="740810"/>
          <a:ext cx="645037" cy="6163344"/>
        </a:xfrm>
        <a:prstGeom prst="round2SameRect">
          <a:avLst/>
        </a:prstGeom>
        <a:solidFill>
          <a:schemeClr val="lt1">
            <a:alpha val="90000"/>
            <a:hueOff val="0"/>
            <a:satOff val="0"/>
            <a:lumOff val="0"/>
            <a:alphaOff val="0"/>
          </a:schemeClr>
        </a:solidFill>
        <a:ln w="9525" cap="flat" cmpd="sng" algn="ctr">
          <a:solidFill>
            <a:schemeClr val="accent5">
              <a:hueOff val="8171956"/>
              <a:satOff val="5577"/>
              <a:lumOff val="-1568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a:t>Quảng cáo, kinh doanh dịch vụ trái phép</a:t>
          </a:r>
        </a:p>
      </dsp:txBody>
      <dsp:txXfrm rot="-5400000">
        <a:off x="694656" y="3531451"/>
        <a:ext cx="6131856" cy="58206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4CC782-DAB1-4411-AE91-C15FE865E391}"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C0DCD-125B-422D-96A6-65269BF21B8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4CC782-DAB1-4411-AE91-C15FE865E391}"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C0DCD-125B-422D-96A6-65269BF21B8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E4CC782-DAB1-4411-AE91-C15FE865E391}"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C0DCD-125B-422D-96A6-65269BF21B8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4CC782-DAB1-4411-AE91-C15FE865E391}"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C0DCD-125B-422D-96A6-65269BF21B85}"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CC782-DAB1-4411-AE91-C15FE865E391}"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6C0DCD-125B-422D-96A6-65269BF21B8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E4CC782-DAB1-4411-AE91-C15FE865E391}"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C0DCD-125B-422D-96A6-65269BF21B8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4CC782-DAB1-4411-AE91-C15FE865E391}"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6C0DCD-125B-422D-96A6-65269BF21B8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4CC782-DAB1-4411-AE91-C15FE865E391}"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6C0DCD-125B-422D-96A6-65269BF21B8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E4CC782-DAB1-4411-AE91-C15FE865E391}"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6C0DCD-125B-422D-96A6-65269BF21B8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E4CC782-DAB1-4411-AE91-C15FE865E391}"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C0DCD-125B-422D-96A6-65269BF21B8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4CC782-DAB1-4411-AE91-C15FE865E391}"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6C0DCD-125B-422D-96A6-65269BF21B8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E4CC782-DAB1-4411-AE91-C15FE865E391}" type="datetimeFigureOut">
              <a:rPr lang="en-US" smtClean="0"/>
              <a:t>11/7/2023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26C0DCD-125B-422D-96A6-65269BF21B8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780108"/>
          </a:xfrm>
        </p:spPr>
        <p:txBody>
          <a:bodyPr/>
          <a:lstStyle/>
          <a:p>
            <a:r>
              <a:rPr lang="en-US" b="1">
                <a:solidFill>
                  <a:schemeClr val="tx1"/>
                </a:solidFill>
              </a:rPr>
              <a:t>BÀI 9. GIAO TIẾP AN TOÀN TRÊN INTERNET</a:t>
            </a:r>
          </a:p>
        </p:txBody>
      </p:sp>
      <p:sp>
        <p:nvSpPr>
          <p:cNvPr id="3" name="Subtitle 2"/>
          <p:cNvSpPr>
            <a:spLocks noGrp="1"/>
          </p:cNvSpPr>
          <p:nvPr>
            <p:ph type="subTitle" idx="1"/>
          </p:nvPr>
        </p:nvSpPr>
        <p:spPr>
          <a:xfrm>
            <a:off x="1143000" y="1066800"/>
            <a:ext cx="6400800" cy="1473200"/>
          </a:xfrm>
        </p:spPr>
        <p:txBody>
          <a:bodyPr/>
          <a:lstStyle/>
          <a:p>
            <a:r>
              <a:rPr lang="en-US" b="1">
                <a:solidFill>
                  <a:schemeClr val="tx1"/>
                </a:solidFill>
              </a:rPr>
              <a:t>Chủ đề 3: ĐẠO ĐỨC, PHÁP LUẬT VÀ VĂN HÓA TRONG MÔI TRƯỜNG SỐ</a:t>
            </a:r>
          </a:p>
        </p:txBody>
      </p:sp>
    </p:spTree>
    <p:extLst>
      <p:ext uri="{BB962C8B-B14F-4D97-AF65-F5344CB8AC3E}">
        <p14:creationId xmlns:p14="http://schemas.microsoft.com/office/powerpoint/2010/main" val="316184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457200" y="338328"/>
            <a:ext cx="8229600" cy="1252728"/>
          </a:xfrm>
        </p:spPr>
        <p:txBody>
          <a:bodyPr>
            <a:normAutofit fontScale="90000"/>
          </a:bodyPr>
          <a:lstStyle/>
          <a:p>
            <a:pPr algn="l"/>
            <a:r>
              <a:rPr lang="en-US">
                <a:solidFill>
                  <a:schemeClr val="tx1"/>
                </a:solidFill>
              </a:rPr>
              <a:t>2. GIAO TIẾP VÀ </a:t>
            </a:r>
            <a:r>
              <a:rPr lang="en-US" sz="4000">
                <a:solidFill>
                  <a:schemeClr val="tx1"/>
                </a:solidFill>
              </a:rPr>
              <a:t>ỨNG</a:t>
            </a:r>
            <a:r>
              <a:rPr lang="en-US">
                <a:solidFill>
                  <a:schemeClr val="tx1"/>
                </a:solidFill>
              </a:rPr>
              <a:t> XỬ TRONG MÔI TRƯỜNG SỐ</a:t>
            </a:r>
          </a:p>
        </p:txBody>
      </p:sp>
      <p:sp>
        <p:nvSpPr>
          <p:cNvPr id="8" name="Rounded Rectangle 7"/>
          <p:cNvSpPr/>
          <p:nvPr/>
        </p:nvSpPr>
        <p:spPr>
          <a:xfrm>
            <a:off x="304800" y="4495800"/>
            <a:ext cx="4114800" cy="1684283"/>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t>An toàn, </a:t>
            </a:r>
          </a:p>
          <a:p>
            <a:r>
              <a:rPr lang="en-US" sz="2800"/>
              <a:t>bảo mật</a:t>
            </a:r>
          </a:p>
          <a:p>
            <a:r>
              <a:rPr lang="en-US" sz="2800"/>
              <a:t>thông tin</a:t>
            </a:r>
          </a:p>
        </p:txBody>
      </p:sp>
      <p:sp>
        <p:nvSpPr>
          <p:cNvPr id="11" name="Rounded Rectangle 10"/>
          <p:cNvSpPr/>
          <p:nvPr/>
        </p:nvSpPr>
        <p:spPr>
          <a:xfrm>
            <a:off x="304800" y="2504093"/>
            <a:ext cx="4114800" cy="1684283"/>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a:t>Tôn trọng,</a:t>
            </a:r>
          </a:p>
          <a:p>
            <a:r>
              <a:rPr lang="en-US" sz="2800"/>
              <a:t>tuân thủ </a:t>
            </a:r>
          </a:p>
          <a:p>
            <a:r>
              <a:rPr lang="en-US" sz="2800"/>
              <a:t>pháp luật</a:t>
            </a:r>
          </a:p>
        </p:txBody>
      </p:sp>
      <p:sp>
        <p:nvSpPr>
          <p:cNvPr id="12" name="Rounded Rectangle 11"/>
          <p:cNvSpPr/>
          <p:nvPr/>
        </p:nvSpPr>
        <p:spPr>
          <a:xfrm>
            <a:off x="4648200" y="4495800"/>
            <a:ext cx="4191000" cy="1684283"/>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Trách nhiệm</a:t>
            </a:r>
          </a:p>
        </p:txBody>
      </p:sp>
      <p:sp>
        <p:nvSpPr>
          <p:cNvPr id="13" name="Rounded Rectangle 12"/>
          <p:cNvSpPr/>
          <p:nvPr/>
        </p:nvSpPr>
        <p:spPr>
          <a:xfrm>
            <a:off x="4648200" y="2504093"/>
            <a:ext cx="4191000" cy="1684283"/>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t>Lành mạnh</a:t>
            </a:r>
          </a:p>
        </p:txBody>
      </p:sp>
      <p:sp>
        <p:nvSpPr>
          <p:cNvPr id="14" name="Oval 13"/>
          <p:cNvSpPr/>
          <p:nvPr/>
        </p:nvSpPr>
        <p:spPr>
          <a:xfrm>
            <a:off x="3111062" y="2984942"/>
            <a:ext cx="2832538" cy="2680138"/>
          </a:xfrm>
          <a:prstGeom prst="ellips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ỨNG XỬ TRONG MÔI TRƯỜNG SỐ</a:t>
            </a:r>
          </a:p>
        </p:txBody>
      </p:sp>
    </p:spTree>
    <p:extLst>
      <p:ext uri="{BB962C8B-B14F-4D97-AF65-F5344CB8AC3E}">
        <p14:creationId xmlns:p14="http://schemas.microsoft.com/office/powerpoint/2010/main" val="250059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936412"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Callout 4"/>
          <p:cNvSpPr/>
          <p:nvPr/>
        </p:nvSpPr>
        <p:spPr>
          <a:xfrm>
            <a:off x="968206" y="304800"/>
            <a:ext cx="7086600" cy="1933903"/>
          </a:xfrm>
          <a:prstGeom prst="cloudCallout">
            <a:avLst>
              <a:gd name="adj1" fmla="val -45527"/>
              <a:gd name="adj2" fmla="val 9886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Những điều nên làm khi tham gia mạng xã hội?</a:t>
            </a:r>
          </a:p>
        </p:txBody>
      </p:sp>
      <p:graphicFrame>
        <p:nvGraphicFramePr>
          <p:cNvPr id="15" name="Diagram 14"/>
          <p:cNvGraphicFramePr/>
          <p:nvPr>
            <p:extLst>
              <p:ext uri="{D42A27DB-BD31-4B8C-83A1-F6EECF244321}">
                <p14:modId xmlns:p14="http://schemas.microsoft.com/office/powerpoint/2010/main" val="3911728300"/>
              </p:ext>
            </p:extLst>
          </p:nvPr>
        </p:nvGraphicFramePr>
        <p:xfrm>
          <a:off x="2209800" y="2362200"/>
          <a:ext cx="6858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721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936412"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Callout 4"/>
          <p:cNvSpPr/>
          <p:nvPr/>
        </p:nvSpPr>
        <p:spPr>
          <a:xfrm>
            <a:off x="304800" y="0"/>
            <a:ext cx="7086600" cy="2209800"/>
          </a:xfrm>
          <a:prstGeom prst="cloudCallout">
            <a:avLst>
              <a:gd name="adj1" fmla="val -40632"/>
              <a:gd name="adj2" fmla="val 129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prstClr val="black"/>
                </a:solidFill>
              </a:rPr>
              <a:t>Những điều không nên làm khi tham gia mạng xã hội?</a:t>
            </a:r>
          </a:p>
        </p:txBody>
      </p:sp>
      <p:graphicFrame>
        <p:nvGraphicFramePr>
          <p:cNvPr id="6" name="Diagram 5"/>
          <p:cNvGraphicFramePr/>
          <p:nvPr>
            <p:extLst>
              <p:ext uri="{D42A27DB-BD31-4B8C-83A1-F6EECF244321}">
                <p14:modId xmlns:p14="http://schemas.microsoft.com/office/powerpoint/2010/main" val="2668832105"/>
              </p:ext>
            </p:extLst>
          </p:nvPr>
        </p:nvGraphicFramePr>
        <p:xfrm>
          <a:off x="2209800" y="2362200"/>
          <a:ext cx="6858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246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78917" cy="1752600"/>
          </a:xfrm>
        </p:spPr>
        <p:txBody>
          <a:bodyPr>
            <a:normAutofit lnSpcReduction="10000"/>
          </a:bodyPr>
          <a:lstStyle/>
          <a:p>
            <a:pPr marL="0" indent="0">
              <a:buNone/>
            </a:pPr>
            <a:r>
              <a:rPr lang="en-US"/>
              <a:t>1. Em nhận được tin nhắn trên facebook từ tài khoản mang tên bạn em với nội dung bạn cần tiền gấp và yêu cầu em chuyển tiền ngay cho số điện thoại lạ hoặc một số tài khoản ngân hàng mang tên bạn em. Có thể vận dụng 3 nguyên tắc phòng chống lừa đảo trong trường hợp này như thế nào?</a:t>
            </a:r>
          </a:p>
        </p:txBody>
      </p:sp>
      <p:sp>
        <p:nvSpPr>
          <p:cNvPr id="3" name="Title 2"/>
          <p:cNvSpPr>
            <a:spLocks noGrp="1"/>
          </p:cNvSpPr>
          <p:nvPr>
            <p:ph type="title"/>
          </p:nvPr>
        </p:nvSpPr>
        <p:spPr/>
        <p:txBody>
          <a:bodyPr/>
          <a:lstStyle/>
          <a:p>
            <a:r>
              <a:rPr lang="en-US">
                <a:solidFill>
                  <a:schemeClr val="tx1"/>
                </a:solidFill>
              </a:rPr>
              <a:t>LUYỆN TẬP</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4" y="4495800"/>
            <a:ext cx="212407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4"/>
          <p:cNvSpPr/>
          <p:nvPr/>
        </p:nvSpPr>
        <p:spPr>
          <a:xfrm>
            <a:off x="2187629" y="3505200"/>
            <a:ext cx="6270571" cy="2895600"/>
          </a:xfrm>
          <a:prstGeom prst="cloud">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Bình tĩnh call video cho bạn để xác nhận xem đúng là bạn của mình không? Nếu không nhận cuộc gọi thì chắc chắn là lừa đảo, không gửi tiền, cảnh bảo cho bạn bè chung về tài khoản này.</a:t>
            </a:r>
          </a:p>
        </p:txBody>
      </p:sp>
    </p:spTree>
    <p:extLst>
      <p:ext uri="{BB962C8B-B14F-4D97-AF65-F5344CB8AC3E}">
        <p14:creationId xmlns:p14="http://schemas.microsoft.com/office/powerpoint/2010/main" val="381243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fade">
                                      <p:cBhvr>
                                        <p:cTn id="12" dur="500"/>
                                        <p:tgtEl>
                                          <p:spTgt spid="61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52600"/>
            <a:ext cx="8678917" cy="1752600"/>
          </a:xfrm>
        </p:spPr>
        <p:txBody>
          <a:bodyPr>
            <a:normAutofit/>
          </a:bodyPr>
          <a:lstStyle/>
          <a:p>
            <a:pPr marL="0" indent="0">
              <a:buNone/>
            </a:pPr>
            <a:r>
              <a:rPr lang="en-US"/>
              <a:t>2. Ngoài những điều nên làm và không nên làm khi tham gia mạng xã hội, em có thể bổ sung thêm một vài điều khác nữa hay không?</a:t>
            </a:r>
          </a:p>
        </p:txBody>
      </p:sp>
      <p:sp>
        <p:nvSpPr>
          <p:cNvPr id="3" name="Title 2"/>
          <p:cNvSpPr>
            <a:spLocks noGrp="1"/>
          </p:cNvSpPr>
          <p:nvPr>
            <p:ph type="title"/>
          </p:nvPr>
        </p:nvSpPr>
        <p:spPr/>
        <p:txBody>
          <a:bodyPr/>
          <a:lstStyle/>
          <a:p>
            <a:r>
              <a:rPr lang="en-US">
                <a:solidFill>
                  <a:schemeClr val="tx1"/>
                </a:solidFill>
              </a:rPr>
              <a:t>LUYỆN TẬP</a:t>
            </a: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038600"/>
            <a:ext cx="212407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835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fade">
                                      <p:cBhvr>
                                        <p:cTn id="1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871427"/>
            <a:ext cx="8686800" cy="1786174"/>
          </a:xfrm>
        </p:spPr>
        <p:txBody>
          <a:bodyPr/>
          <a:lstStyle/>
          <a:p>
            <a:pPr marL="0" indent="0">
              <a:buNone/>
            </a:pPr>
            <a:r>
              <a:rPr lang="en-US"/>
              <a:t>Các hình thức lừa đảo trên không gian số rất đa dạng. Hãy sử dụng các từ khóa thích hợp để tìm hiểu thêm  các tình huống lừa đảo trong thực tế và áp dụng 3 nguyên tắc phòng tránh đã được nêu trong bài học</a:t>
            </a:r>
          </a:p>
        </p:txBody>
      </p:sp>
      <p:sp>
        <p:nvSpPr>
          <p:cNvPr id="3" name="Title 2"/>
          <p:cNvSpPr>
            <a:spLocks noGrp="1"/>
          </p:cNvSpPr>
          <p:nvPr>
            <p:ph type="title"/>
          </p:nvPr>
        </p:nvSpPr>
        <p:spPr/>
        <p:txBody>
          <a:bodyPr/>
          <a:lstStyle/>
          <a:p>
            <a:r>
              <a:rPr lang="en-US">
                <a:solidFill>
                  <a:schemeClr val="tx1"/>
                </a:solidFill>
              </a:rPr>
              <a:t>VẬN DỤNG</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8" y="4773996"/>
            <a:ext cx="2124075"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763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502921" y="304800"/>
            <a:ext cx="8610599" cy="4495800"/>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Mạng Internet mang lại những lợi ích gì? Cùng với những ưu điểm của internet thì việc sử dụng không đúng cách  sẽ ảnh hưởng xấu tới sức khỏe và tinh thần cùng nhiều rủi ro. Em hãy nêu một số VD về việc sử dụng Internet ko đúng cách và sự ảnh hưởng của nó?</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936412"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50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a:solidFill>
                  <a:schemeClr val="tx1"/>
                </a:solidFill>
              </a:rPr>
              <a:t>1. NHẬN BIẾT VÀ PHÒNG TRÁNH MỘT SỐ DẠNG LỪA ĐẢO TRÊN KHÔNG GIAN SỐ</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15522"/>
            <a:ext cx="6934200" cy="5242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37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a:solidFill>
                  <a:schemeClr val="tx1"/>
                </a:solidFill>
              </a:rPr>
              <a:t>1. NHẬN BIẾT VÀ PHÒNG TRÁNH MỘT SỐ DẠNG LỪA ĐẢO TRÊN KHÔNG GIAN SỐ</a:t>
            </a: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1544134"/>
            <a:ext cx="8733008" cy="5009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28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936412"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loud Callout 5"/>
          <p:cNvSpPr/>
          <p:nvPr/>
        </p:nvSpPr>
        <p:spPr>
          <a:xfrm>
            <a:off x="457200" y="1371600"/>
            <a:ext cx="8534400" cy="3028604"/>
          </a:xfrm>
          <a:prstGeom prst="cloudCallout">
            <a:avLst>
              <a:gd name="adj1" fmla="val -34469"/>
              <a:gd name="adj2" fmla="val 5920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solidFill>
                  <a:schemeClr val="tx1"/>
                </a:solidFill>
              </a:rPr>
              <a:t>Em xử lý như thế nào khi gặp những tình huống trên?</a:t>
            </a:r>
          </a:p>
        </p:txBody>
      </p:sp>
    </p:spTree>
    <p:extLst>
      <p:ext uri="{BB962C8B-B14F-4D97-AF65-F5344CB8AC3E}">
        <p14:creationId xmlns:p14="http://schemas.microsoft.com/office/powerpoint/2010/main" val="877049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l"/>
            <a:r>
              <a:rPr lang="en-US" sz="3200">
                <a:solidFill>
                  <a:schemeClr val="tx1"/>
                </a:solidFill>
              </a:rPr>
              <a:t>a) Một số nguyên tắc nhận biết và phòng tránh lừa đảo trên không gian số</a:t>
            </a:r>
          </a:p>
        </p:txBody>
      </p:sp>
      <p:sp>
        <p:nvSpPr>
          <p:cNvPr id="14" name="Rounded Rectangle 13"/>
          <p:cNvSpPr/>
          <p:nvPr/>
        </p:nvSpPr>
        <p:spPr>
          <a:xfrm>
            <a:off x="990600" y="2542309"/>
            <a:ext cx="1752600" cy="2971800"/>
          </a:xfrm>
          <a:prstGeom prst="roundRect">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Hãy chậm lại</a:t>
            </a:r>
          </a:p>
        </p:txBody>
      </p:sp>
      <p:sp>
        <p:nvSpPr>
          <p:cNvPr id="15" name="Rounded Rectangle 14"/>
          <p:cNvSpPr/>
          <p:nvPr/>
        </p:nvSpPr>
        <p:spPr>
          <a:xfrm>
            <a:off x="3461558" y="2549236"/>
            <a:ext cx="1752600" cy="2971800"/>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Kiểm tra ngay</a:t>
            </a:r>
          </a:p>
        </p:txBody>
      </p:sp>
      <p:sp>
        <p:nvSpPr>
          <p:cNvPr id="16" name="Rounded Rectangle 15"/>
          <p:cNvSpPr/>
          <p:nvPr/>
        </p:nvSpPr>
        <p:spPr>
          <a:xfrm>
            <a:off x="6055822" y="2542309"/>
            <a:ext cx="1752600" cy="2971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Dừng lại, không gửi</a:t>
            </a:r>
          </a:p>
        </p:txBody>
      </p:sp>
      <p:sp>
        <p:nvSpPr>
          <p:cNvPr id="17" name="Right Arrow 16"/>
          <p:cNvSpPr/>
          <p:nvPr/>
        </p:nvSpPr>
        <p:spPr>
          <a:xfrm>
            <a:off x="2743200" y="3657600"/>
            <a:ext cx="533400" cy="37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5214158" y="3657600"/>
            <a:ext cx="533400" cy="37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30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a:solidFill>
                  <a:schemeClr val="tx1"/>
                </a:solidFill>
              </a:rPr>
              <a:t>b) Vận dụng vào một số tình huống cụ thể</a:t>
            </a:r>
          </a:p>
        </p:txBody>
      </p:sp>
      <p:sp>
        <p:nvSpPr>
          <p:cNvPr id="4" name="AutoShape 2" descr="Bỏ túi ngay 8 kỹ năng làm việc nhóm hiệu quả mà ai cũng cần phải có |  Edu2Review"/>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Bỏ túi ngay 8 kỹ năng làm việc nhóm hiệu quả mà ai cũng cần phải có |  Edu2Review"/>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796" y="2450025"/>
            <a:ext cx="7810386" cy="4373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7265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5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366057263"/>
              </p:ext>
            </p:extLst>
          </p:nvPr>
        </p:nvGraphicFramePr>
        <p:xfrm>
          <a:off x="228600" y="228600"/>
          <a:ext cx="89154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44213" y="1045780"/>
            <a:ext cx="1219200" cy="369332"/>
          </a:xfrm>
          <a:prstGeom prst="rect">
            <a:avLst/>
          </a:prstGeom>
          <a:noFill/>
        </p:spPr>
        <p:txBody>
          <a:bodyPr wrap="square" rtlCol="0">
            <a:spAutoFit/>
          </a:bodyPr>
          <a:lstStyle/>
          <a:p>
            <a:pPr algn="ctr"/>
            <a:r>
              <a:rPr lang="en-US" b="1"/>
              <a:t>NHÓM 1</a:t>
            </a:r>
          </a:p>
        </p:txBody>
      </p:sp>
      <p:sp>
        <p:nvSpPr>
          <p:cNvPr id="8" name="TextBox 7"/>
          <p:cNvSpPr txBox="1"/>
          <p:nvPr/>
        </p:nvSpPr>
        <p:spPr>
          <a:xfrm>
            <a:off x="922282" y="2601311"/>
            <a:ext cx="1219200" cy="369332"/>
          </a:xfrm>
          <a:prstGeom prst="rect">
            <a:avLst/>
          </a:prstGeom>
          <a:noFill/>
        </p:spPr>
        <p:txBody>
          <a:bodyPr wrap="square" rtlCol="0">
            <a:spAutoFit/>
          </a:bodyPr>
          <a:lstStyle/>
          <a:p>
            <a:pPr algn="ctr"/>
            <a:r>
              <a:rPr lang="en-US" b="1"/>
              <a:t>NHÓM 2</a:t>
            </a:r>
          </a:p>
        </p:txBody>
      </p:sp>
      <p:sp>
        <p:nvSpPr>
          <p:cNvPr id="9" name="TextBox 8"/>
          <p:cNvSpPr txBox="1"/>
          <p:nvPr/>
        </p:nvSpPr>
        <p:spPr>
          <a:xfrm>
            <a:off x="953813" y="4114800"/>
            <a:ext cx="1219200" cy="369332"/>
          </a:xfrm>
          <a:prstGeom prst="rect">
            <a:avLst/>
          </a:prstGeom>
          <a:noFill/>
        </p:spPr>
        <p:txBody>
          <a:bodyPr wrap="square" rtlCol="0">
            <a:spAutoFit/>
          </a:bodyPr>
          <a:lstStyle/>
          <a:p>
            <a:pPr algn="ctr"/>
            <a:r>
              <a:rPr lang="en-US" b="1"/>
              <a:t>NHÓM 3</a:t>
            </a:r>
          </a:p>
        </p:txBody>
      </p:sp>
      <p:sp>
        <p:nvSpPr>
          <p:cNvPr id="10" name="TextBox 9"/>
          <p:cNvSpPr txBox="1"/>
          <p:nvPr/>
        </p:nvSpPr>
        <p:spPr>
          <a:xfrm>
            <a:off x="344213" y="5638800"/>
            <a:ext cx="1219200" cy="369332"/>
          </a:xfrm>
          <a:prstGeom prst="rect">
            <a:avLst/>
          </a:prstGeom>
          <a:noFill/>
        </p:spPr>
        <p:txBody>
          <a:bodyPr wrap="square" rtlCol="0">
            <a:spAutoFit/>
          </a:bodyPr>
          <a:lstStyle/>
          <a:p>
            <a:pPr algn="ctr"/>
            <a:r>
              <a:rPr lang="en-US" b="1"/>
              <a:t>NHÓM 4</a:t>
            </a:r>
          </a:p>
        </p:txBody>
      </p:sp>
    </p:spTree>
    <p:extLst>
      <p:ext uri="{BB962C8B-B14F-4D97-AF65-F5344CB8AC3E}">
        <p14:creationId xmlns:p14="http://schemas.microsoft.com/office/powerpoint/2010/main" val="888432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US">
                <a:solidFill>
                  <a:schemeClr val="tx1"/>
                </a:solidFill>
              </a:rPr>
              <a:t>2. GIAO TIẾP VÀ </a:t>
            </a:r>
            <a:r>
              <a:rPr lang="en-US" sz="4000">
                <a:solidFill>
                  <a:schemeClr val="tx1"/>
                </a:solidFill>
              </a:rPr>
              <a:t>ỨNG</a:t>
            </a:r>
            <a:r>
              <a:rPr lang="en-US">
                <a:solidFill>
                  <a:schemeClr val="tx1"/>
                </a:solidFill>
              </a:rPr>
              <a:t> XỬ TRONG MÔI TRƯỜNG SỐ</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936412"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loud Callout 4"/>
          <p:cNvSpPr/>
          <p:nvPr/>
        </p:nvSpPr>
        <p:spPr>
          <a:xfrm>
            <a:off x="1447800" y="1905000"/>
            <a:ext cx="7086600" cy="2514600"/>
          </a:xfrm>
          <a:prstGeom prst="cloudCallout">
            <a:avLst>
              <a:gd name="adj1" fmla="val -38853"/>
              <a:gd name="adj2" fmla="val 5999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rPr>
              <a:t>Hãy cùng trao đổi để chỉ ra một số quy tắc ứng xử chung trong môi trường số?</a:t>
            </a:r>
          </a:p>
        </p:txBody>
      </p:sp>
    </p:spTree>
    <p:extLst>
      <p:ext uri="{BB962C8B-B14F-4D97-AF65-F5344CB8AC3E}">
        <p14:creationId xmlns:p14="http://schemas.microsoft.com/office/powerpoint/2010/main" val="21622341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204</TotalTime>
  <Words>633</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Symbol</vt:lpstr>
      <vt:lpstr>Waveform</vt:lpstr>
      <vt:lpstr>BÀI 9. GIAO TIẾP AN TOÀN TRÊN INTERNET</vt:lpstr>
      <vt:lpstr>PowerPoint Presentation</vt:lpstr>
      <vt:lpstr>1. NHẬN BIẾT VÀ PHÒNG TRÁNH MỘT SỐ DẠNG LỪA ĐẢO TRÊN KHÔNG GIAN SỐ</vt:lpstr>
      <vt:lpstr>1. NHẬN BIẾT VÀ PHÒNG TRÁNH MỘT SỐ DẠNG LỪA ĐẢO TRÊN KHÔNG GIAN SỐ</vt:lpstr>
      <vt:lpstr>PowerPoint Presentation</vt:lpstr>
      <vt:lpstr>a) Một số nguyên tắc nhận biết và phòng tránh lừa đảo trên không gian số</vt:lpstr>
      <vt:lpstr>b) Vận dụng vào một số tình huống cụ thể</vt:lpstr>
      <vt:lpstr>PowerPoint Presentation</vt:lpstr>
      <vt:lpstr>2. GIAO TIẾP VÀ ỨNG XỬ TRONG MÔI TRƯỜNG SỐ</vt:lpstr>
      <vt:lpstr>2. GIAO TIẾP VÀ ỨNG XỬ TRONG MÔI TRƯỜNG SỐ</vt:lpstr>
      <vt:lpstr>PowerPoint Presentation</vt:lpstr>
      <vt:lpstr>PowerPoint Presentation</vt:lpstr>
      <vt:lpstr>LUYỆN TẬP</vt:lpstr>
      <vt:lpstr>LUYỆN TẬP</vt:lpstr>
      <vt:lpstr>VẬN DỤNG</vt:lpstr>
    </vt:vector>
  </TitlesOfParts>
  <Company>ThienIT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Nguyen Vu Quoc Viet GV</cp:lastModifiedBy>
  <cp:revision>12</cp:revision>
  <dcterms:created xsi:type="dcterms:W3CDTF">2023-07-16T08:34:45Z</dcterms:created>
  <dcterms:modified xsi:type="dcterms:W3CDTF">2023-11-07T03:27:36Z</dcterms:modified>
</cp:coreProperties>
</file>