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13"/>
  </p:notesMasterIdLst>
  <p:sldIdLst>
    <p:sldId id="256" r:id="rId2"/>
    <p:sldId id="298" r:id="rId3"/>
    <p:sldId id="258" r:id="rId4"/>
    <p:sldId id="304" r:id="rId5"/>
    <p:sldId id="307" r:id="rId6"/>
    <p:sldId id="305" r:id="rId7"/>
    <p:sldId id="308" r:id="rId8"/>
    <p:sldId id="309" r:id="rId9"/>
    <p:sldId id="310" r:id="rId10"/>
    <p:sldId id="311" r:id="rId11"/>
    <p:sldId id="303"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747653-793A-4D72-BBAB-1CFD437C3D0B}">
  <a:tblStyle styleId="{56747653-793A-4D72-BBAB-1CFD437C3D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AD1296D-5500-4424-AFE6-2ED32D77973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71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90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03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5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4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63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436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9ca46298f_0_27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49ca46298f_0_27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004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9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585650" y="1468450"/>
            <a:ext cx="5972700" cy="1525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900">
                <a:latin typeface="Courgette"/>
                <a:ea typeface="Courgette"/>
                <a:cs typeface="Courgette"/>
                <a:sym typeface="Courgett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267050" y="3144025"/>
            <a:ext cx="2609700" cy="6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1973018" y="-1303764"/>
            <a:ext cx="11768949" cy="7551498"/>
            <a:chOff x="-1973018" y="-1303764"/>
            <a:chExt cx="11768949" cy="7551498"/>
          </a:xfrm>
        </p:grpSpPr>
        <p:pic>
          <p:nvPicPr>
            <p:cNvPr id="13" name="Google Shape;13;p2"/>
            <p:cNvPicPr preferRelativeResize="0"/>
            <p:nvPr/>
          </p:nvPicPr>
          <p:blipFill>
            <a:blip r:embed="rId3">
              <a:alphaModFix amt="9000"/>
            </a:blip>
            <a:stretch>
              <a:fillRect/>
            </a:stretch>
          </p:blipFill>
          <p:spPr>
            <a:xfrm rot="7106297">
              <a:off x="-1467941" y="-561276"/>
              <a:ext cx="3678105" cy="3339701"/>
            </a:xfrm>
            <a:prstGeom prst="rect">
              <a:avLst/>
            </a:prstGeom>
            <a:noFill/>
            <a:ln>
              <a:noFill/>
            </a:ln>
          </p:spPr>
        </p:pic>
        <p:pic>
          <p:nvPicPr>
            <p:cNvPr id="14" name="Google Shape;14;p2"/>
            <p:cNvPicPr preferRelativeResize="0"/>
            <p:nvPr/>
          </p:nvPicPr>
          <p:blipFill>
            <a:blip r:embed="rId4">
              <a:alphaModFix amt="8000"/>
            </a:blip>
            <a:stretch>
              <a:fillRect/>
            </a:stretch>
          </p:blipFill>
          <p:spPr>
            <a:xfrm rot="6120146">
              <a:off x="6408398" y="-496247"/>
              <a:ext cx="2891051" cy="2461272"/>
            </a:xfrm>
            <a:prstGeom prst="rect">
              <a:avLst/>
            </a:prstGeom>
            <a:noFill/>
            <a:ln>
              <a:noFill/>
            </a:ln>
          </p:spPr>
        </p:pic>
        <p:pic>
          <p:nvPicPr>
            <p:cNvPr id="15" name="Google Shape;15;p2"/>
            <p:cNvPicPr preferRelativeResize="0"/>
            <p:nvPr/>
          </p:nvPicPr>
          <p:blipFill>
            <a:blip r:embed="rId5">
              <a:alphaModFix amt="38000"/>
            </a:blip>
            <a:stretch>
              <a:fillRect/>
            </a:stretch>
          </p:blipFill>
          <p:spPr>
            <a:xfrm rot="-4289135">
              <a:off x="819379" y="383589"/>
              <a:ext cx="601391" cy="568344"/>
            </a:xfrm>
            <a:prstGeom prst="rect">
              <a:avLst/>
            </a:prstGeom>
            <a:noFill/>
            <a:ln>
              <a:noFill/>
            </a:ln>
          </p:spPr>
        </p:pic>
        <p:pic>
          <p:nvPicPr>
            <p:cNvPr id="16" name="Google Shape;16;p2"/>
            <p:cNvPicPr preferRelativeResize="0"/>
            <p:nvPr/>
          </p:nvPicPr>
          <p:blipFill>
            <a:blip r:embed="rId6">
              <a:alphaModFix amt="10000"/>
            </a:blip>
            <a:stretch>
              <a:fillRect/>
            </a:stretch>
          </p:blipFill>
          <p:spPr>
            <a:xfrm rot="1188445">
              <a:off x="368712" y="3025930"/>
              <a:ext cx="2734949" cy="2842508"/>
            </a:xfrm>
            <a:prstGeom prst="rect">
              <a:avLst/>
            </a:prstGeom>
            <a:noFill/>
            <a:ln>
              <a:noFill/>
            </a:ln>
          </p:spPr>
        </p:pic>
        <p:pic>
          <p:nvPicPr>
            <p:cNvPr id="17" name="Google Shape;17;p2"/>
            <p:cNvPicPr preferRelativeResize="0"/>
            <p:nvPr/>
          </p:nvPicPr>
          <p:blipFill>
            <a:blip r:embed="rId7">
              <a:alphaModFix amt="8000"/>
            </a:blip>
            <a:stretch>
              <a:fillRect/>
            </a:stretch>
          </p:blipFill>
          <p:spPr>
            <a:xfrm>
              <a:off x="7060981" y="2799900"/>
              <a:ext cx="2734950" cy="240311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pic>
        <p:nvPicPr>
          <p:cNvPr id="85" name="Google Shape;85;p8"/>
          <p:cNvPicPr preferRelativeResize="0"/>
          <p:nvPr/>
        </p:nvPicPr>
        <p:blipFill>
          <a:blip r:embed="rId2">
            <a:alphaModFix amt="90000"/>
          </a:blip>
          <a:stretch>
            <a:fillRect/>
          </a:stretch>
        </p:blipFill>
        <p:spPr>
          <a:xfrm rot="10800000">
            <a:off x="0" y="0"/>
            <a:ext cx="9144000" cy="5143500"/>
          </a:xfrm>
          <a:prstGeom prst="rect">
            <a:avLst/>
          </a:prstGeom>
          <a:noFill/>
          <a:ln>
            <a:noFill/>
          </a:ln>
        </p:spPr>
      </p:pic>
      <p:grpSp>
        <p:nvGrpSpPr>
          <p:cNvPr id="86" name="Google Shape;86;p8"/>
          <p:cNvGrpSpPr/>
          <p:nvPr/>
        </p:nvGrpSpPr>
        <p:grpSpPr>
          <a:xfrm>
            <a:off x="-2060743" y="-1303779"/>
            <a:ext cx="12207599" cy="8210738"/>
            <a:chOff x="-2060743" y="-1303779"/>
            <a:chExt cx="12207599" cy="8210738"/>
          </a:xfrm>
        </p:grpSpPr>
        <p:pic>
          <p:nvPicPr>
            <p:cNvPr id="87" name="Google Shape;87;p8"/>
            <p:cNvPicPr preferRelativeResize="0"/>
            <p:nvPr/>
          </p:nvPicPr>
          <p:blipFill>
            <a:blip r:embed="rId3">
              <a:alphaModFix amt="9000"/>
            </a:blip>
            <a:stretch>
              <a:fillRect/>
            </a:stretch>
          </p:blipFill>
          <p:spPr>
            <a:xfrm rot="7106297">
              <a:off x="-1555666" y="-561276"/>
              <a:ext cx="3678105" cy="3339701"/>
            </a:xfrm>
            <a:prstGeom prst="rect">
              <a:avLst/>
            </a:prstGeom>
            <a:noFill/>
            <a:ln>
              <a:noFill/>
            </a:ln>
          </p:spPr>
        </p:pic>
        <p:pic>
          <p:nvPicPr>
            <p:cNvPr id="88" name="Google Shape;88;p8"/>
            <p:cNvPicPr preferRelativeResize="0"/>
            <p:nvPr/>
          </p:nvPicPr>
          <p:blipFill>
            <a:blip r:embed="rId4">
              <a:alphaModFix amt="8000"/>
            </a:blip>
            <a:stretch>
              <a:fillRect/>
            </a:stretch>
          </p:blipFill>
          <p:spPr>
            <a:xfrm rot="6120146">
              <a:off x="5681473" y="-864572"/>
              <a:ext cx="2891051" cy="2461272"/>
            </a:xfrm>
            <a:prstGeom prst="rect">
              <a:avLst/>
            </a:prstGeom>
            <a:noFill/>
            <a:ln>
              <a:noFill/>
            </a:ln>
          </p:spPr>
        </p:pic>
        <p:pic>
          <p:nvPicPr>
            <p:cNvPr id="89" name="Google Shape;89;p8"/>
            <p:cNvPicPr preferRelativeResize="0"/>
            <p:nvPr/>
          </p:nvPicPr>
          <p:blipFill>
            <a:blip r:embed="rId5">
              <a:alphaModFix amt="38000"/>
            </a:blip>
            <a:stretch>
              <a:fillRect/>
            </a:stretch>
          </p:blipFill>
          <p:spPr>
            <a:xfrm rot="-4289135">
              <a:off x="1670854" y="254076"/>
              <a:ext cx="601391" cy="568344"/>
            </a:xfrm>
            <a:prstGeom prst="rect">
              <a:avLst/>
            </a:prstGeom>
            <a:noFill/>
            <a:ln>
              <a:noFill/>
            </a:ln>
          </p:spPr>
        </p:pic>
        <p:pic>
          <p:nvPicPr>
            <p:cNvPr id="90" name="Google Shape;90;p8"/>
            <p:cNvPicPr preferRelativeResize="0"/>
            <p:nvPr/>
          </p:nvPicPr>
          <p:blipFill>
            <a:blip r:embed="rId6">
              <a:alphaModFix amt="10000"/>
            </a:blip>
            <a:stretch>
              <a:fillRect/>
            </a:stretch>
          </p:blipFill>
          <p:spPr>
            <a:xfrm rot="1188445">
              <a:off x="1155837" y="3685155"/>
              <a:ext cx="2734949" cy="2842508"/>
            </a:xfrm>
            <a:prstGeom prst="rect">
              <a:avLst/>
            </a:prstGeom>
            <a:noFill/>
            <a:ln>
              <a:noFill/>
            </a:ln>
          </p:spPr>
        </p:pic>
        <p:pic>
          <p:nvPicPr>
            <p:cNvPr id="91" name="Google Shape;91;p8"/>
            <p:cNvPicPr preferRelativeResize="0"/>
            <p:nvPr/>
          </p:nvPicPr>
          <p:blipFill>
            <a:blip r:embed="rId7">
              <a:alphaModFix amt="8000"/>
            </a:blip>
            <a:stretch>
              <a:fillRect/>
            </a:stretch>
          </p:blipFill>
          <p:spPr>
            <a:xfrm>
              <a:off x="7411906" y="3520925"/>
              <a:ext cx="2734950" cy="2403113"/>
            </a:xfrm>
            <a:prstGeom prst="rect">
              <a:avLst/>
            </a:prstGeom>
            <a:noFill/>
            <a:ln>
              <a:noFill/>
            </a:ln>
          </p:spPr>
        </p:pic>
      </p:grpSp>
      <p:sp>
        <p:nvSpPr>
          <p:cNvPr id="92" name="Google Shape;92;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3" name="Google Shape;93;p8"/>
          <p:cNvSpPr/>
          <p:nvPr/>
        </p:nvSpPr>
        <p:spPr>
          <a:xfrm rot="-2700000" flipH="1">
            <a:off x="8785697" y="1754226"/>
            <a:ext cx="928518" cy="2730450"/>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rot="9861537">
            <a:off x="-380619" y="1509626"/>
            <a:ext cx="743008" cy="2721773"/>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pic>
        <p:nvPicPr>
          <p:cNvPr id="96" name="Google Shape;96;p9"/>
          <p:cNvPicPr preferRelativeResize="0"/>
          <p:nvPr/>
        </p:nvPicPr>
        <p:blipFill>
          <a:blip r:embed="rId2">
            <a:alphaModFix amt="90000"/>
          </a:blip>
          <a:stretch>
            <a:fillRect/>
          </a:stretch>
        </p:blipFill>
        <p:spPr>
          <a:xfrm rot="10800000" flipH="1">
            <a:off x="0" y="0"/>
            <a:ext cx="9144000" cy="5143500"/>
          </a:xfrm>
          <a:prstGeom prst="rect">
            <a:avLst/>
          </a:prstGeom>
          <a:noFill/>
          <a:ln>
            <a:noFill/>
          </a:ln>
        </p:spPr>
      </p:pic>
      <p:grpSp>
        <p:nvGrpSpPr>
          <p:cNvPr id="97" name="Google Shape;97;p9"/>
          <p:cNvGrpSpPr/>
          <p:nvPr/>
        </p:nvGrpSpPr>
        <p:grpSpPr>
          <a:xfrm>
            <a:off x="-1973018" y="-1303767"/>
            <a:ext cx="12242375" cy="8027750"/>
            <a:chOff x="-1973018" y="-1303767"/>
            <a:chExt cx="12242375" cy="8027750"/>
          </a:xfrm>
        </p:grpSpPr>
        <p:pic>
          <p:nvPicPr>
            <p:cNvPr id="98" name="Google Shape;98;p9"/>
            <p:cNvPicPr preferRelativeResize="0"/>
            <p:nvPr/>
          </p:nvPicPr>
          <p:blipFill>
            <a:blip r:embed="rId3">
              <a:alphaModFix amt="9000"/>
            </a:blip>
            <a:stretch>
              <a:fillRect/>
            </a:stretch>
          </p:blipFill>
          <p:spPr>
            <a:xfrm rot="7106297">
              <a:off x="-1467941" y="-561276"/>
              <a:ext cx="3678105" cy="3339701"/>
            </a:xfrm>
            <a:prstGeom prst="rect">
              <a:avLst/>
            </a:prstGeom>
            <a:noFill/>
            <a:ln>
              <a:noFill/>
            </a:ln>
          </p:spPr>
        </p:pic>
        <p:pic>
          <p:nvPicPr>
            <p:cNvPr id="99" name="Google Shape;99;p9"/>
            <p:cNvPicPr preferRelativeResize="0"/>
            <p:nvPr/>
          </p:nvPicPr>
          <p:blipFill>
            <a:blip r:embed="rId4">
              <a:alphaModFix amt="8000"/>
            </a:blip>
            <a:stretch>
              <a:fillRect/>
            </a:stretch>
          </p:blipFill>
          <p:spPr>
            <a:xfrm rot="6120146">
              <a:off x="7319498" y="-864560"/>
              <a:ext cx="2891051" cy="2461272"/>
            </a:xfrm>
            <a:prstGeom prst="rect">
              <a:avLst/>
            </a:prstGeom>
            <a:noFill/>
            <a:ln>
              <a:noFill/>
            </a:ln>
          </p:spPr>
        </p:pic>
        <p:pic>
          <p:nvPicPr>
            <p:cNvPr id="100" name="Google Shape;100;p9"/>
            <p:cNvPicPr preferRelativeResize="0"/>
            <p:nvPr/>
          </p:nvPicPr>
          <p:blipFill>
            <a:blip r:embed="rId5">
              <a:alphaModFix amt="38000"/>
            </a:blip>
            <a:stretch>
              <a:fillRect/>
            </a:stretch>
          </p:blipFill>
          <p:spPr>
            <a:xfrm rot="-4289135">
              <a:off x="414854" y="254076"/>
              <a:ext cx="601391" cy="568344"/>
            </a:xfrm>
            <a:prstGeom prst="rect">
              <a:avLst/>
            </a:prstGeom>
            <a:noFill/>
            <a:ln>
              <a:noFill/>
            </a:ln>
          </p:spPr>
        </p:pic>
        <p:pic>
          <p:nvPicPr>
            <p:cNvPr id="101" name="Google Shape;101;p9"/>
            <p:cNvPicPr preferRelativeResize="0"/>
            <p:nvPr/>
          </p:nvPicPr>
          <p:blipFill>
            <a:blip r:embed="rId6">
              <a:alphaModFix amt="44000"/>
            </a:blip>
            <a:stretch>
              <a:fillRect/>
            </a:stretch>
          </p:blipFill>
          <p:spPr>
            <a:xfrm rot="1475200">
              <a:off x="8278652" y="2250281"/>
              <a:ext cx="473722" cy="598137"/>
            </a:xfrm>
            <a:prstGeom prst="rect">
              <a:avLst/>
            </a:prstGeom>
            <a:noFill/>
            <a:ln>
              <a:noFill/>
            </a:ln>
          </p:spPr>
        </p:pic>
        <p:pic>
          <p:nvPicPr>
            <p:cNvPr id="102" name="Google Shape;102;p9"/>
            <p:cNvPicPr preferRelativeResize="0"/>
            <p:nvPr/>
          </p:nvPicPr>
          <p:blipFill>
            <a:blip r:embed="rId7">
              <a:alphaModFix amt="10000"/>
            </a:blip>
            <a:stretch>
              <a:fillRect/>
            </a:stretch>
          </p:blipFill>
          <p:spPr>
            <a:xfrm rot="1188445">
              <a:off x="306062" y="3502180"/>
              <a:ext cx="2734949" cy="2842508"/>
            </a:xfrm>
            <a:prstGeom prst="rect">
              <a:avLst/>
            </a:prstGeom>
            <a:noFill/>
            <a:ln>
              <a:noFill/>
            </a:ln>
          </p:spPr>
        </p:pic>
        <p:pic>
          <p:nvPicPr>
            <p:cNvPr id="103" name="Google Shape;103;p9"/>
            <p:cNvPicPr preferRelativeResize="0"/>
            <p:nvPr/>
          </p:nvPicPr>
          <p:blipFill>
            <a:blip r:embed="rId6">
              <a:alphaModFix amt="47000"/>
            </a:blip>
            <a:stretch>
              <a:fillRect/>
            </a:stretch>
          </p:blipFill>
          <p:spPr>
            <a:xfrm rot="-2913226">
              <a:off x="202127" y="4025368"/>
              <a:ext cx="473722" cy="598138"/>
            </a:xfrm>
            <a:prstGeom prst="rect">
              <a:avLst/>
            </a:prstGeom>
            <a:noFill/>
            <a:ln>
              <a:noFill/>
            </a:ln>
          </p:spPr>
        </p:pic>
        <p:pic>
          <p:nvPicPr>
            <p:cNvPr id="104" name="Google Shape;104;p9"/>
            <p:cNvPicPr preferRelativeResize="0"/>
            <p:nvPr/>
          </p:nvPicPr>
          <p:blipFill>
            <a:blip r:embed="rId8">
              <a:alphaModFix amt="8000"/>
            </a:blip>
            <a:stretch>
              <a:fillRect/>
            </a:stretch>
          </p:blipFill>
          <p:spPr>
            <a:xfrm>
              <a:off x="7173781" y="3122875"/>
              <a:ext cx="2734950" cy="2403113"/>
            </a:xfrm>
            <a:prstGeom prst="rect">
              <a:avLst/>
            </a:prstGeom>
            <a:noFill/>
            <a:ln>
              <a:noFill/>
            </a:ln>
          </p:spPr>
        </p:pic>
      </p:grpSp>
      <p:sp>
        <p:nvSpPr>
          <p:cNvPr id="105" name="Google Shape;105;p9"/>
          <p:cNvSpPr txBox="1">
            <a:spLocks noGrp="1"/>
          </p:cNvSpPr>
          <p:nvPr>
            <p:ph type="title"/>
          </p:nvPr>
        </p:nvSpPr>
        <p:spPr>
          <a:xfrm>
            <a:off x="25494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6" name="Google Shape;106;p9"/>
          <p:cNvSpPr txBox="1">
            <a:spLocks noGrp="1"/>
          </p:cNvSpPr>
          <p:nvPr>
            <p:ph type="subTitle" idx="1"/>
          </p:nvPr>
        </p:nvSpPr>
        <p:spPr>
          <a:xfrm>
            <a:off x="25494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7" name="Google Shape;107;p9"/>
          <p:cNvSpPr/>
          <p:nvPr/>
        </p:nvSpPr>
        <p:spPr>
          <a:xfrm rot="2700000">
            <a:off x="-513989" y="1754226"/>
            <a:ext cx="928518" cy="2730450"/>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9861537" flipH="1">
            <a:off x="8837837" y="1509626"/>
            <a:ext cx="743008" cy="2721773"/>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AND_TWO_COLUMNS_1_2_1_1">
    <p:spTree>
      <p:nvGrpSpPr>
        <p:cNvPr id="1" name="Shape 248"/>
        <p:cNvGrpSpPr/>
        <p:nvPr/>
      </p:nvGrpSpPr>
      <p:grpSpPr>
        <a:xfrm>
          <a:off x="0" y="0"/>
          <a:ext cx="0" cy="0"/>
          <a:chOff x="0" y="0"/>
          <a:chExt cx="0" cy="0"/>
        </a:xfrm>
      </p:grpSpPr>
      <p:pic>
        <p:nvPicPr>
          <p:cNvPr id="249" name="Google Shape;249;p20"/>
          <p:cNvPicPr preferRelativeResize="0"/>
          <p:nvPr/>
        </p:nvPicPr>
        <p:blipFill>
          <a:blip r:embed="rId2">
            <a:alphaModFix amt="90000"/>
          </a:blip>
          <a:stretch>
            <a:fillRect/>
          </a:stretch>
        </p:blipFill>
        <p:spPr>
          <a:xfrm rot="10800000">
            <a:off x="0" y="0"/>
            <a:ext cx="9144000" cy="5143500"/>
          </a:xfrm>
          <a:prstGeom prst="rect">
            <a:avLst/>
          </a:prstGeom>
          <a:noFill/>
          <a:ln>
            <a:noFill/>
          </a:ln>
        </p:spPr>
      </p:pic>
      <p:grpSp>
        <p:nvGrpSpPr>
          <p:cNvPr id="250" name="Google Shape;250;p20"/>
          <p:cNvGrpSpPr/>
          <p:nvPr/>
        </p:nvGrpSpPr>
        <p:grpSpPr>
          <a:xfrm>
            <a:off x="-2343068" y="-1131579"/>
            <a:ext cx="13007625" cy="8661058"/>
            <a:chOff x="-2343068" y="-1131579"/>
            <a:chExt cx="13007625" cy="8661058"/>
          </a:xfrm>
        </p:grpSpPr>
        <p:pic>
          <p:nvPicPr>
            <p:cNvPr id="251" name="Google Shape;251;p20"/>
            <p:cNvPicPr preferRelativeResize="0"/>
            <p:nvPr/>
          </p:nvPicPr>
          <p:blipFill>
            <a:blip r:embed="rId3">
              <a:alphaModFix amt="9000"/>
            </a:blip>
            <a:stretch>
              <a:fillRect/>
            </a:stretch>
          </p:blipFill>
          <p:spPr>
            <a:xfrm rot="7106297">
              <a:off x="-1837991" y="-122626"/>
              <a:ext cx="3678105" cy="3339701"/>
            </a:xfrm>
            <a:prstGeom prst="rect">
              <a:avLst/>
            </a:prstGeom>
            <a:noFill/>
            <a:ln>
              <a:noFill/>
            </a:ln>
          </p:spPr>
        </p:pic>
        <p:pic>
          <p:nvPicPr>
            <p:cNvPr id="252" name="Google Shape;252;p20"/>
            <p:cNvPicPr preferRelativeResize="0"/>
            <p:nvPr/>
          </p:nvPicPr>
          <p:blipFill>
            <a:blip r:embed="rId4">
              <a:alphaModFix amt="8000"/>
            </a:blip>
            <a:stretch>
              <a:fillRect/>
            </a:stretch>
          </p:blipFill>
          <p:spPr>
            <a:xfrm rot="6120146">
              <a:off x="7714698" y="-692372"/>
              <a:ext cx="2891051" cy="2461272"/>
            </a:xfrm>
            <a:prstGeom prst="rect">
              <a:avLst/>
            </a:prstGeom>
            <a:noFill/>
            <a:ln>
              <a:noFill/>
            </a:ln>
          </p:spPr>
        </p:pic>
        <p:pic>
          <p:nvPicPr>
            <p:cNvPr id="253" name="Google Shape;253;p20"/>
            <p:cNvPicPr preferRelativeResize="0"/>
            <p:nvPr/>
          </p:nvPicPr>
          <p:blipFill>
            <a:blip r:embed="rId5">
              <a:alphaModFix amt="38000"/>
            </a:blip>
            <a:stretch>
              <a:fillRect/>
            </a:stretch>
          </p:blipFill>
          <p:spPr>
            <a:xfrm rot="-4289135">
              <a:off x="414854" y="254089"/>
              <a:ext cx="601391" cy="568344"/>
            </a:xfrm>
            <a:prstGeom prst="rect">
              <a:avLst/>
            </a:prstGeom>
            <a:noFill/>
            <a:ln>
              <a:noFill/>
            </a:ln>
          </p:spPr>
        </p:pic>
        <p:pic>
          <p:nvPicPr>
            <p:cNvPr id="254" name="Google Shape;254;p20"/>
            <p:cNvPicPr preferRelativeResize="0"/>
            <p:nvPr/>
          </p:nvPicPr>
          <p:blipFill>
            <a:blip r:embed="rId6">
              <a:alphaModFix amt="44000"/>
            </a:blip>
            <a:stretch>
              <a:fillRect/>
            </a:stretch>
          </p:blipFill>
          <p:spPr>
            <a:xfrm rot="4306339">
              <a:off x="5581177" y="-67369"/>
              <a:ext cx="473722" cy="598138"/>
            </a:xfrm>
            <a:prstGeom prst="rect">
              <a:avLst/>
            </a:prstGeom>
            <a:noFill/>
            <a:ln>
              <a:noFill/>
            </a:ln>
          </p:spPr>
        </p:pic>
        <p:pic>
          <p:nvPicPr>
            <p:cNvPr id="255" name="Google Shape;255;p20"/>
            <p:cNvPicPr preferRelativeResize="0"/>
            <p:nvPr/>
          </p:nvPicPr>
          <p:blipFill>
            <a:blip r:embed="rId7">
              <a:alphaModFix amt="10000"/>
            </a:blip>
            <a:stretch>
              <a:fillRect/>
            </a:stretch>
          </p:blipFill>
          <p:spPr>
            <a:xfrm rot="4144234">
              <a:off x="2483862" y="4323280"/>
              <a:ext cx="2734949" cy="2842506"/>
            </a:xfrm>
            <a:prstGeom prst="rect">
              <a:avLst/>
            </a:prstGeom>
            <a:noFill/>
            <a:ln>
              <a:noFill/>
            </a:ln>
          </p:spPr>
        </p:pic>
        <p:pic>
          <p:nvPicPr>
            <p:cNvPr id="256" name="Google Shape;256;p20"/>
            <p:cNvPicPr preferRelativeResize="0"/>
            <p:nvPr/>
          </p:nvPicPr>
          <p:blipFill>
            <a:blip r:embed="rId6">
              <a:alphaModFix amt="47000"/>
            </a:blip>
            <a:stretch>
              <a:fillRect/>
            </a:stretch>
          </p:blipFill>
          <p:spPr>
            <a:xfrm rot="-8805277">
              <a:off x="539977" y="4466893"/>
              <a:ext cx="473722" cy="598138"/>
            </a:xfrm>
            <a:prstGeom prst="rect">
              <a:avLst/>
            </a:prstGeom>
            <a:noFill/>
            <a:ln>
              <a:noFill/>
            </a:ln>
          </p:spPr>
        </p:pic>
        <p:pic>
          <p:nvPicPr>
            <p:cNvPr id="257" name="Google Shape;257;p20"/>
            <p:cNvPicPr preferRelativeResize="0"/>
            <p:nvPr/>
          </p:nvPicPr>
          <p:blipFill>
            <a:blip r:embed="rId8">
              <a:alphaModFix amt="8000"/>
            </a:blip>
            <a:stretch>
              <a:fillRect/>
            </a:stretch>
          </p:blipFill>
          <p:spPr>
            <a:xfrm>
              <a:off x="7655906" y="3564400"/>
              <a:ext cx="2734950" cy="2403113"/>
            </a:xfrm>
            <a:prstGeom prst="rect">
              <a:avLst/>
            </a:prstGeom>
            <a:noFill/>
            <a:ln>
              <a:noFill/>
            </a:ln>
          </p:spPr>
        </p:pic>
        <p:pic>
          <p:nvPicPr>
            <p:cNvPr id="258" name="Google Shape;258;p20"/>
            <p:cNvPicPr preferRelativeResize="0"/>
            <p:nvPr/>
          </p:nvPicPr>
          <p:blipFill>
            <a:blip r:embed="rId5">
              <a:alphaModFix amt="43000"/>
            </a:blip>
            <a:stretch>
              <a:fillRect/>
            </a:stretch>
          </p:blipFill>
          <p:spPr>
            <a:xfrm rot="-4289178">
              <a:off x="8390286" y="3145625"/>
              <a:ext cx="567676" cy="536461"/>
            </a:xfrm>
            <a:prstGeom prst="rect">
              <a:avLst/>
            </a:prstGeom>
            <a:noFill/>
            <a:ln>
              <a:noFill/>
            </a:ln>
          </p:spPr>
        </p:pic>
      </p:grpSp>
      <p:sp>
        <p:nvSpPr>
          <p:cNvPr id="259" name="Google Shape;259;p20"/>
          <p:cNvSpPr txBox="1">
            <a:spLocks noGrp="1"/>
          </p:cNvSpPr>
          <p:nvPr>
            <p:ph type="title"/>
          </p:nvPr>
        </p:nvSpPr>
        <p:spPr>
          <a:xfrm>
            <a:off x="715550" y="445025"/>
            <a:ext cx="7713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0" name="Google Shape;260;p20"/>
          <p:cNvSpPr/>
          <p:nvPr/>
        </p:nvSpPr>
        <p:spPr>
          <a:xfrm rot="-2700000" flipH="1">
            <a:off x="8785697" y="1754226"/>
            <a:ext cx="928518" cy="2730450"/>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rot="9861537">
            <a:off x="-380619" y="1509626"/>
            <a:ext cx="743008" cy="2721773"/>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99"/>
        <p:cNvGrpSpPr/>
        <p:nvPr/>
      </p:nvGrpSpPr>
      <p:grpSpPr>
        <a:xfrm>
          <a:off x="0" y="0"/>
          <a:ext cx="0" cy="0"/>
          <a:chOff x="0" y="0"/>
          <a:chExt cx="0" cy="0"/>
        </a:xfrm>
      </p:grpSpPr>
      <p:pic>
        <p:nvPicPr>
          <p:cNvPr id="300" name="Google Shape;300;p24"/>
          <p:cNvPicPr preferRelativeResize="0"/>
          <p:nvPr/>
        </p:nvPicPr>
        <p:blipFill>
          <a:blip r:embed="rId2">
            <a:alphaModFix amt="90000"/>
          </a:blip>
          <a:stretch>
            <a:fillRect/>
          </a:stretch>
        </p:blipFill>
        <p:spPr>
          <a:xfrm flipH="1">
            <a:off x="0" y="0"/>
            <a:ext cx="9144000" cy="5143500"/>
          </a:xfrm>
          <a:prstGeom prst="rect">
            <a:avLst/>
          </a:prstGeom>
          <a:noFill/>
          <a:ln>
            <a:noFill/>
          </a:ln>
        </p:spPr>
      </p:pic>
      <p:grpSp>
        <p:nvGrpSpPr>
          <p:cNvPr id="301" name="Google Shape;301;p24"/>
          <p:cNvGrpSpPr/>
          <p:nvPr/>
        </p:nvGrpSpPr>
        <p:grpSpPr>
          <a:xfrm>
            <a:off x="-1973018" y="-1303767"/>
            <a:ext cx="12242375" cy="8027750"/>
            <a:chOff x="-1973018" y="-1303767"/>
            <a:chExt cx="12242375" cy="8027750"/>
          </a:xfrm>
        </p:grpSpPr>
        <p:pic>
          <p:nvPicPr>
            <p:cNvPr id="302" name="Google Shape;302;p24"/>
            <p:cNvPicPr preferRelativeResize="0"/>
            <p:nvPr/>
          </p:nvPicPr>
          <p:blipFill>
            <a:blip r:embed="rId3">
              <a:alphaModFix amt="9000"/>
            </a:blip>
            <a:stretch>
              <a:fillRect/>
            </a:stretch>
          </p:blipFill>
          <p:spPr>
            <a:xfrm rot="7106297">
              <a:off x="-1467941" y="-561276"/>
              <a:ext cx="3678105" cy="3339701"/>
            </a:xfrm>
            <a:prstGeom prst="rect">
              <a:avLst/>
            </a:prstGeom>
            <a:noFill/>
            <a:ln>
              <a:noFill/>
            </a:ln>
          </p:spPr>
        </p:pic>
        <p:pic>
          <p:nvPicPr>
            <p:cNvPr id="303" name="Google Shape;303;p24"/>
            <p:cNvPicPr preferRelativeResize="0"/>
            <p:nvPr/>
          </p:nvPicPr>
          <p:blipFill>
            <a:blip r:embed="rId4">
              <a:alphaModFix amt="8000"/>
            </a:blip>
            <a:stretch>
              <a:fillRect/>
            </a:stretch>
          </p:blipFill>
          <p:spPr>
            <a:xfrm rot="6120146">
              <a:off x="7319498" y="-864560"/>
              <a:ext cx="2891051" cy="2461272"/>
            </a:xfrm>
            <a:prstGeom prst="rect">
              <a:avLst/>
            </a:prstGeom>
            <a:noFill/>
            <a:ln>
              <a:noFill/>
            </a:ln>
          </p:spPr>
        </p:pic>
        <p:pic>
          <p:nvPicPr>
            <p:cNvPr id="304" name="Google Shape;304;p24"/>
            <p:cNvPicPr preferRelativeResize="0"/>
            <p:nvPr/>
          </p:nvPicPr>
          <p:blipFill>
            <a:blip r:embed="rId5">
              <a:alphaModFix amt="38000"/>
            </a:blip>
            <a:stretch>
              <a:fillRect/>
            </a:stretch>
          </p:blipFill>
          <p:spPr>
            <a:xfrm rot="-4289135">
              <a:off x="414854" y="254076"/>
              <a:ext cx="601391" cy="568344"/>
            </a:xfrm>
            <a:prstGeom prst="rect">
              <a:avLst/>
            </a:prstGeom>
            <a:noFill/>
            <a:ln>
              <a:noFill/>
            </a:ln>
          </p:spPr>
        </p:pic>
        <p:pic>
          <p:nvPicPr>
            <p:cNvPr id="305" name="Google Shape;305;p24"/>
            <p:cNvPicPr preferRelativeResize="0"/>
            <p:nvPr/>
          </p:nvPicPr>
          <p:blipFill>
            <a:blip r:embed="rId6">
              <a:alphaModFix amt="44000"/>
            </a:blip>
            <a:stretch>
              <a:fillRect/>
            </a:stretch>
          </p:blipFill>
          <p:spPr>
            <a:xfrm rot="1475200">
              <a:off x="8278652" y="1640681"/>
              <a:ext cx="473722" cy="598137"/>
            </a:xfrm>
            <a:prstGeom prst="rect">
              <a:avLst/>
            </a:prstGeom>
            <a:noFill/>
            <a:ln>
              <a:noFill/>
            </a:ln>
          </p:spPr>
        </p:pic>
        <p:pic>
          <p:nvPicPr>
            <p:cNvPr id="306" name="Google Shape;306;p24"/>
            <p:cNvPicPr preferRelativeResize="0"/>
            <p:nvPr/>
          </p:nvPicPr>
          <p:blipFill>
            <a:blip r:embed="rId7">
              <a:alphaModFix amt="10000"/>
            </a:blip>
            <a:stretch>
              <a:fillRect/>
            </a:stretch>
          </p:blipFill>
          <p:spPr>
            <a:xfrm rot="1188445">
              <a:off x="306062" y="3502180"/>
              <a:ext cx="2734949" cy="2842508"/>
            </a:xfrm>
            <a:prstGeom prst="rect">
              <a:avLst/>
            </a:prstGeom>
            <a:noFill/>
            <a:ln>
              <a:noFill/>
            </a:ln>
          </p:spPr>
        </p:pic>
        <p:pic>
          <p:nvPicPr>
            <p:cNvPr id="307" name="Google Shape;307;p24"/>
            <p:cNvPicPr preferRelativeResize="0"/>
            <p:nvPr/>
          </p:nvPicPr>
          <p:blipFill>
            <a:blip r:embed="rId6">
              <a:alphaModFix amt="47000"/>
            </a:blip>
            <a:stretch>
              <a:fillRect/>
            </a:stretch>
          </p:blipFill>
          <p:spPr>
            <a:xfrm rot="-2913226">
              <a:off x="202127" y="4025368"/>
              <a:ext cx="473722" cy="598138"/>
            </a:xfrm>
            <a:prstGeom prst="rect">
              <a:avLst/>
            </a:prstGeom>
            <a:noFill/>
            <a:ln>
              <a:noFill/>
            </a:ln>
          </p:spPr>
        </p:pic>
        <p:pic>
          <p:nvPicPr>
            <p:cNvPr id="308" name="Google Shape;308;p24"/>
            <p:cNvPicPr preferRelativeResize="0"/>
            <p:nvPr/>
          </p:nvPicPr>
          <p:blipFill>
            <a:blip r:embed="rId8">
              <a:alphaModFix amt="8000"/>
            </a:blip>
            <a:stretch>
              <a:fillRect/>
            </a:stretch>
          </p:blipFill>
          <p:spPr>
            <a:xfrm>
              <a:off x="7173781" y="3122875"/>
              <a:ext cx="2734950" cy="2403113"/>
            </a:xfrm>
            <a:prstGeom prst="rect">
              <a:avLst/>
            </a:prstGeom>
            <a:noFill/>
            <a:ln>
              <a:noFill/>
            </a:ln>
          </p:spPr>
        </p:pic>
      </p:grpSp>
      <p:sp>
        <p:nvSpPr>
          <p:cNvPr id="309" name="Google Shape;309;p24"/>
          <p:cNvSpPr/>
          <p:nvPr/>
        </p:nvSpPr>
        <p:spPr>
          <a:xfrm rot="2700000">
            <a:off x="-576043" y="2935501"/>
            <a:ext cx="928518" cy="2730450"/>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rot="-9861537" flipH="1">
            <a:off x="8844108" y="494801"/>
            <a:ext cx="743008" cy="2721773"/>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311"/>
        <p:cNvGrpSpPr/>
        <p:nvPr/>
      </p:nvGrpSpPr>
      <p:grpSpPr>
        <a:xfrm>
          <a:off x="0" y="0"/>
          <a:ext cx="0" cy="0"/>
          <a:chOff x="0" y="0"/>
          <a:chExt cx="0" cy="0"/>
        </a:xfrm>
      </p:grpSpPr>
      <p:pic>
        <p:nvPicPr>
          <p:cNvPr id="312" name="Google Shape;312;p25"/>
          <p:cNvPicPr preferRelativeResize="0"/>
          <p:nvPr/>
        </p:nvPicPr>
        <p:blipFill>
          <a:blip r:embed="rId2">
            <a:alphaModFix amt="90000"/>
          </a:blip>
          <a:stretch>
            <a:fillRect/>
          </a:stretch>
        </p:blipFill>
        <p:spPr>
          <a:xfrm rot="10800000" flipH="1">
            <a:off x="0" y="0"/>
            <a:ext cx="9144000" cy="5143500"/>
          </a:xfrm>
          <a:prstGeom prst="rect">
            <a:avLst/>
          </a:prstGeom>
          <a:noFill/>
          <a:ln>
            <a:noFill/>
          </a:ln>
        </p:spPr>
      </p:pic>
      <p:grpSp>
        <p:nvGrpSpPr>
          <p:cNvPr id="313" name="Google Shape;313;p25"/>
          <p:cNvGrpSpPr/>
          <p:nvPr/>
        </p:nvGrpSpPr>
        <p:grpSpPr>
          <a:xfrm>
            <a:off x="-2435907" y="-1140839"/>
            <a:ext cx="12955268" cy="8674928"/>
            <a:chOff x="-2435907" y="-1140839"/>
            <a:chExt cx="12955268" cy="8674928"/>
          </a:xfrm>
        </p:grpSpPr>
        <p:pic>
          <p:nvPicPr>
            <p:cNvPr id="314" name="Google Shape;314;p25"/>
            <p:cNvPicPr preferRelativeResize="0"/>
            <p:nvPr/>
          </p:nvPicPr>
          <p:blipFill>
            <a:blip r:embed="rId3">
              <a:alphaModFix amt="9000"/>
            </a:blip>
            <a:stretch>
              <a:fillRect/>
            </a:stretch>
          </p:blipFill>
          <p:spPr>
            <a:xfrm rot="2700002" flipH="1">
              <a:off x="-1793792" y="3383069"/>
              <a:ext cx="3678107" cy="3339699"/>
            </a:xfrm>
            <a:prstGeom prst="rect">
              <a:avLst/>
            </a:prstGeom>
            <a:noFill/>
            <a:ln>
              <a:noFill/>
            </a:ln>
          </p:spPr>
        </p:pic>
        <p:pic>
          <p:nvPicPr>
            <p:cNvPr id="315" name="Google Shape;315;p25"/>
            <p:cNvPicPr preferRelativeResize="0"/>
            <p:nvPr/>
          </p:nvPicPr>
          <p:blipFill>
            <a:blip r:embed="rId4">
              <a:alphaModFix amt="8000"/>
            </a:blip>
            <a:stretch>
              <a:fillRect/>
            </a:stretch>
          </p:blipFill>
          <p:spPr>
            <a:xfrm rot="10325471" flipH="1">
              <a:off x="7472723" y="3374620"/>
              <a:ext cx="2891051" cy="2461272"/>
            </a:xfrm>
            <a:prstGeom prst="rect">
              <a:avLst/>
            </a:prstGeom>
            <a:noFill/>
            <a:ln>
              <a:noFill/>
            </a:ln>
          </p:spPr>
        </p:pic>
        <p:pic>
          <p:nvPicPr>
            <p:cNvPr id="316" name="Google Shape;316;p25"/>
            <p:cNvPicPr preferRelativeResize="0"/>
            <p:nvPr/>
          </p:nvPicPr>
          <p:blipFill>
            <a:blip r:embed="rId5">
              <a:alphaModFix amt="38000"/>
            </a:blip>
            <a:stretch>
              <a:fillRect/>
            </a:stretch>
          </p:blipFill>
          <p:spPr>
            <a:xfrm rot="-6510865" flipH="1">
              <a:off x="721629" y="4534124"/>
              <a:ext cx="601391" cy="568344"/>
            </a:xfrm>
            <a:prstGeom prst="rect">
              <a:avLst/>
            </a:prstGeom>
            <a:noFill/>
            <a:ln>
              <a:noFill/>
            </a:ln>
          </p:spPr>
        </p:pic>
        <p:pic>
          <p:nvPicPr>
            <p:cNvPr id="317" name="Google Shape;317;p25"/>
            <p:cNvPicPr preferRelativeResize="0"/>
            <p:nvPr/>
          </p:nvPicPr>
          <p:blipFill>
            <a:blip r:embed="rId6">
              <a:alphaModFix amt="44000"/>
            </a:blip>
            <a:stretch>
              <a:fillRect/>
            </a:stretch>
          </p:blipFill>
          <p:spPr>
            <a:xfrm rot="6493661" flipH="1">
              <a:off x="4253727" y="4624700"/>
              <a:ext cx="473722" cy="598138"/>
            </a:xfrm>
            <a:prstGeom prst="rect">
              <a:avLst/>
            </a:prstGeom>
            <a:noFill/>
            <a:ln>
              <a:noFill/>
            </a:ln>
          </p:spPr>
        </p:pic>
        <p:pic>
          <p:nvPicPr>
            <p:cNvPr id="318" name="Google Shape;318;p25"/>
            <p:cNvPicPr preferRelativeResize="0"/>
            <p:nvPr/>
          </p:nvPicPr>
          <p:blipFill>
            <a:blip r:embed="rId7">
              <a:alphaModFix amt="10000"/>
            </a:blip>
            <a:stretch>
              <a:fillRect/>
            </a:stretch>
          </p:blipFill>
          <p:spPr>
            <a:xfrm rot="9611555" flipH="1">
              <a:off x="-1184363" y="-761544"/>
              <a:ext cx="2734949" cy="2842508"/>
            </a:xfrm>
            <a:prstGeom prst="rect">
              <a:avLst/>
            </a:prstGeom>
            <a:noFill/>
            <a:ln>
              <a:noFill/>
            </a:ln>
          </p:spPr>
        </p:pic>
        <p:pic>
          <p:nvPicPr>
            <p:cNvPr id="319" name="Google Shape;319;p25"/>
            <p:cNvPicPr preferRelativeResize="0"/>
            <p:nvPr/>
          </p:nvPicPr>
          <p:blipFill>
            <a:blip r:embed="rId6">
              <a:alphaModFix amt="47000"/>
            </a:blip>
            <a:stretch>
              <a:fillRect/>
            </a:stretch>
          </p:blipFill>
          <p:spPr>
            <a:xfrm rot="-1994723" flipH="1">
              <a:off x="364852" y="892188"/>
              <a:ext cx="473722" cy="598138"/>
            </a:xfrm>
            <a:prstGeom prst="rect">
              <a:avLst/>
            </a:prstGeom>
            <a:noFill/>
            <a:ln>
              <a:noFill/>
            </a:ln>
          </p:spPr>
        </p:pic>
        <p:pic>
          <p:nvPicPr>
            <p:cNvPr id="320" name="Google Shape;320;p25"/>
            <p:cNvPicPr preferRelativeResize="0"/>
            <p:nvPr/>
          </p:nvPicPr>
          <p:blipFill>
            <a:blip r:embed="rId8">
              <a:alphaModFix amt="8000"/>
            </a:blip>
            <a:stretch>
              <a:fillRect/>
            </a:stretch>
          </p:blipFill>
          <p:spPr>
            <a:xfrm rot="10800000" flipH="1">
              <a:off x="7411906" y="-998494"/>
              <a:ext cx="2734950" cy="2403113"/>
            </a:xfrm>
            <a:prstGeom prst="rect">
              <a:avLst/>
            </a:prstGeom>
            <a:noFill/>
            <a:ln>
              <a:noFill/>
            </a:ln>
          </p:spPr>
        </p:pic>
        <p:pic>
          <p:nvPicPr>
            <p:cNvPr id="321" name="Google Shape;321;p25"/>
            <p:cNvPicPr preferRelativeResize="0"/>
            <p:nvPr/>
          </p:nvPicPr>
          <p:blipFill>
            <a:blip r:embed="rId5">
              <a:alphaModFix amt="43000"/>
            </a:blip>
            <a:stretch>
              <a:fillRect/>
            </a:stretch>
          </p:blipFill>
          <p:spPr>
            <a:xfrm rot="-6510822" flipH="1">
              <a:off x="8273836" y="923020"/>
              <a:ext cx="567676" cy="536461"/>
            </a:xfrm>
            <a:prstGeom prst="rect">
              <a:avLst/>
            </a:prstGeom>
            <a:noFill/>
            <a:ln>
              <a:noFill/>
            </a:ln>
          </p:spPr>
        </p:pic>
      </p:grpSp>
      <p:sp>
        <p:nvSpPr>
          <p:cNvPr id="322" name="Google Shape;322;p25"/>
          <p:cNvSpPr/>
          <p:nvPr/>
        </p:nvSpPr>
        <p:spPr>
          <a:xfrm rot="-2700000" flipH="1">
            <a:off x="8785697" y="1754226"/>
            <a:ext cx="928518" cy="2730450"/>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p:nvPr/>
        </p:nvSpPr>
        <p:spPr>
          <a:xfrm rot="9861537">
            <a:off x="-380619" y="1509626"/>
            <a:ext cx="743008" cy="2721773"/>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550" y="445025"/>
            <a:ext cx="7713000" cy="57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1pPr>
            <a:lvl2pPr lvl="1">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2pPr>
            <a:lvl3pPr lvl="2">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3pPr>
            <a:lvl4pPr lvl="3">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4pPr>
            <a:lvl5pPr lvl="4">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5pPr>
            <a:lvl6pPr lvl="5">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6pPr>
            <a:lvl7pPr lvl="6">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7pPr>
            <a:lvl8pPr lvl="7">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8pPr>
            <a:lvl9pPr lvl="8">
              <a:spcBef>
                <a:spcPts val="0"/>
              </a:spcBef>
              <a:spcAft>
                <a:spcPts val="0"/>
              </a:spcAft>
              <a:buClr>
                <a:schemeClr val="dk1"/>
              </a:buClr>
              <a:buSzPts val="3500"/>
              <a:buFont typeface="Courgette"/>
              <a:buNone/>
              <a:defRPr sz="3500">
                <a:solidFill>
                  <a:schemeClr val="dk1"/>
                </a:solidFill>
                <a:latin typeface="Courgette"/>
                <a:ea typeface="Courgette"/>
                <a:cs typeface="Courgette"/>
                <a:sym typeface="Courgette"/>
              </a:defRPr>
            </a:lvl9pPr>
          </a:lstStyle>
          <a:p>
            <a:endParaRPr/>
          </a:p>
        </p:txBody>
      </p:sp>
      <p:sp>
        <p:nvSpPr>
          <p:cNvPr id="7" name="Google Shape;7;p1"/>
          <p:cNvSpPr txBox="1">
            <a:spLocks noGrp="1"/>
          </p:cNvSpPr>
          <p:nvPr>
            <p:ph type="body" idx="1"/>
          </p:nvPr>
        </p:nvSpPr>
        <p:spPr>
          <a:xfrm>
            <a:off x="715550" y="1158715"/>
            <a:ext cx="7713000" cy="344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8" r:id="rId4"/>
    <p:sldLayoutId id="2147483666"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peoplematters.in/blog/leadership/the-legacy-poor-performer-how-to-handle-dead-weight-386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ctrTitle"/>
          </p:nvPr>
        </p:nvSpPr>
        <p:spPr>
          <a:xfrm>
            <a:off x="1585650" y="1352887"/>
            <a:ext cx="5972700" cy="152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6000" dirty="0">
                <a:latin typeface="Bookman Old Style" panose="02050604050505020204" pitchFamily="18" charset="0"/>
                <a:ea typeface="Cascadia Mono ExtraLight" panose="020B0609020000020004" pitchFamily="49" charset="0"/>
                <a:cs typeface="Cascadia Mono ExtraLight" panose="020B0609020000020004" pitchFamily="49" charset="0"/>
              </a:rPr>
              <a:t>THÓI QUEN TRÌ HOÃN</a:t>
            </a:r>
            <a:endParaRPr sz="6000" dirty="0">
              <a:latin typeface="Bookman Old Style" panose="02050604050505020204" pitchFamily="18" charset="0"/>
              <a:ea typeface="Cascadia Mono ExtraLight" panose="020B0609020000020004" pitchFamily="49" charset="0"/>
              <a:cs typeface="Cascadia Mono ExtraLight" panose="020B0609020000020004" pitchFamily="49" charset="0"/>
            </a:endParaRPr>
          </a:p>
        </p:txBody>
      </p:sp>
      <p:sp>
        <p:nvSpPr>
          <p:cNvPr id="341" name="Google Shape;341;p32"/>
          <p:cNvSpPr txBox="1">
            <a:spLocks noGrp="1"/>
          </p:cNvSpPr>
          <p:nvPr>
            <p:ph type="subTitle" idx="1"/>
          </p:nvPr>
        </p:nvSpPr>
        <p:spPr>
          <a:xfrm>
            <a:off x="6422461" y="234380"/>
            <a:ext cx="2423013" cy="5679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dirty="0" err="1">
                <a:latin typeface="Cambria" panose="02040503050406030204" pitchFamily="18" charset="0"/>
                <a:ea typeface="Cambria" panose="02040503050406030204" pitchFamily="18" charset="0"/>
              </a:rPr>
              <a:t>Nhóm</a:t>
            </a:r>
            <a:r>
              <a:rPr lang="en-US" sz="2800" dirty="0">
                <a:latin typeface="Cambria" panose="02040503050406030204" pitchFamily="18" charset="0"/>
                <a:ea typeface="Cambria" panose="02040503050406030204" pitchFamily="18" charset="0"/>
              </a:rPr>
              <a:t> 3</a:t>
            </a:r>
            <a:endParaRPr sz="2800" dirty="0">
              <a:latin typeface="Cambria" panose="02040503050406030204" pitchFamily="18" charset="0"/>
              <a:ea typeface="Cambria" panose="02040503050406030204" pitchFamily="18" charset="0"/>
            </a:endParaRPr>
          </a:p>
        </p:txBody>
      </p:sp>
      <p:sp>
        <p:nvSpPr>
          <p:cNvPr id="342" name="Google Shape;342;p32"/>
          <p:cNvSpPr/>
          <p:nvPr/>
        </p:nvSpPr>
        <p:spPr>
          <a:xfrm rot="7950341" flipH="1">
            <a:off x="56991" y="1831507"/>
            <a:ext cx="743020" cy="2721817"/>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rot="10575608">
            <a:off x="-35717" y="175612"/>
            <a:ext cx="928444" cy="2730233"/>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rot="-3163376" flipH="1">
            <a:off x="8335814" y="744416"/>
            <a:ext cx="928489" cy="2730365"/>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rot="-503057">
            <a:off x="8436538" y="2041482"/>
            <a:ext cx="743005" cy="2721763"/>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32"/>
          <p:cNvPicPr preferRelativeResize="0"/>
          <p:nvPr/>
        </p:nvPicPr>
        <p:blipFill>
          <a:blip r:embed="rId3">
            <a:alphaModFix amt="44000"/>
          </a:blip>
          <a:stretch>
            <a:fillRect/>
          </a:stretch>
        </p:blipFill>
        <p:spPr>
          <a:xfrm rot="4306339">
            <a:off x="5582202" y="546056"/>
            <a:ext cx="473722" cy="598138"/>
          </a:xfrm>
          <a:prstGeom prst="rect">
            <a:avLst/>
          </a:prstGeom>
          <a:noFill/>
          <a:ln>
            <a:noFill/>
          </a:ln>
        </p:spPr>
      </p:pic>
      <p:pic>
        <p:nvPicPr>
          <p:cNvPr id="347" name="Google Shape;347;p32"/>
          <p:cNvPicPr preferRelativeResize="0"/>
          <p:nvPr/>
        </p:nvPicPr>
        <p:blipFill>
          <a:blip r:embed="rId3">
            <a:alphaModFix amt="47000"/>
          </a:blip>
          <a:stretch>
            <a:fillRect/>
          </a:stretch>
        </p:blipFill>
        <p:spPr>
          <a:xfrm rot="-8805277">
            <a:off x="2081327" y="3871518"/>
            <a:ext cx="473722" cy="598138"/>
          </a:xfrm>
          <a:prstGeom prst="rect">
            <a:avLst/>
          </a:prstGeom>
          <a:noFill/>
          <a:ln>
            <a:noFill/>
          </a:ln>
        </p:spPr>
      </p:pic>
      <p:pic>
        <p:nvPicPr>
          <p:cNvPr id="348" name="Google Shape;348;p32"/>
          <p:cNvPicPr preferRelativeResize="0"/>
          <p:nvPr/>
        </p:nvPicPr>
        <p:blipFill>
          <a:blip r:embed="rId4">
            <a:alphaModFix amt="43000"/>
          </a:blip>
          <a:stretch>
            <a:fillRect/>
          </a:stretch>
        </p:blipFill>
        <p:spPr>
          <a:xfrm rot="-4289178">
            <a:off x="7084661" y="3301775"/>
            <a:ext cx="567676" cy="5364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1">
                                            <p:txEl>
                                              <p:pRg st="0" end="0"/>
                                            </p:txEl>
                                          </p:spTgt>
                                        </p:tgtEl>
                                        <p:attrNameLst>
                                          <p:attrName>style.visibility</p:attrName>
                                        </p:attrNameLst>
                                      </p:cBhvr>
                                      <p:to>
                                        <p:strVal val="visible"/>
                                      </p:to>
                                    </p:set>
                                    <p:animEffect transition="in" filter="fade">
                                      <p:cBhvr>
                                        <p:cTn id="12" dur="500"/>
                                        <p:tgtEl>
                                          <p:spTgt spid="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p:bldP spid="34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EE85-2F05-6375-C303-13C63409D95A}"/>
              </a:ext>
            </a:extLst>
          </p:cNvPr>
          <p:cNvSpPr>
            <a:spLocks noGrp="1"/>
          </p:cNvSpPr>
          <p:nvPr>
            <p:ph type="title"/>
          </p:nvPr>
        </p:nvSpPr>
        <p:spPr/>
        <p:txBody>
          <a:bodyPr/>
          <a:lstStyle/>
          <a:p>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“Khi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chúng</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ta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lãng</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phí</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thời</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gian</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của</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mình</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do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dự</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trì</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hoãn</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cuộc</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sống</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đang</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dần</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trôi</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r>
              <a:rPr lang="en-US" dirty="0" err="1">
                <a:latin typeface="Bahnschrift SemiLight" panose="020B0502040204020203" pitchFamily="34" charset="0"/>
                <a:ea typeface="Cascadia Mono ExtraLight" panose="020B0609020000020004" pitchFamily="49" charset="0"/>
                <a:cs typeface="Cascadia Mono ExtraLight" panose="020B0609020000020004" pitchFamily="49" charset="0"/>
              </a:rPr>
              <a:t>đi</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a:t>
            </a:r>
            <a:r>
              <a:rPr lang="vi-VN" dirty="0">
                <a:latin typeface="Bahnschrift SemiLight" panose="020B0502040204020203" pitchFamily="34" charset="0"/>
                <a:ea typeface="Cascadia Mono ExtraLight" panose="020B0609020000020004" pitchFamily="49" charset="0"/>
                <a:cs typeface="Cascadia Mono ExtraLight" panose="020B0609020000020004" pitchFamily="49" charset="0"/>
              </a:rPr>
              <a:t> </a:t>
            </a:r>
            <a:br>
              <a:rPr lang="vi-VN" dirty="0">
                <a:latin typeface="Bahnschrift SemiLight" panose="020B0502040204020203" pitchFamily="34" charset="0"/>
                <a:ea typeface="Cascadia Mono ExtraLight" panose="020B0609020000020004" pitchFamily="49" charset="0"/>
                <a:cs typeface="Cascadia Mono ExtraLight" panose="020B0609020000020004" pitchFamily="49" charset="0"/>
              </a:rPr>
            </a:br>
            <a:r>
              <a:rPr lang="vi-VN" dirty="0">
                <a:latin typeface="Bahnschrift SemiLight" panose="020B0502040204020203" pitchFamily="34" charset="0"/>
                <a:ea typeface="Cascadia Mono ExtraLight" panose="020B0609020000020004" pitchFamily="49" charset="0"/>
                <a:cs typeface="Cascadia Mono ExtraLight" panose="020B0609020000020004" pitchFamily="49" charset="0"/>
              </a:rPr>
              <a:t>-</a:t>
            </a:r>
            <a:r>
              <a:rPr lang="en-US" dirty="0">
                <a:latin typeface="Bahnschrift SemiLight" panose="020B0502040204020203" pitchFamily="34" charset="0"/>
                <a:ea typeface="Cascadia Mono ExtraLight" panose="020B0609020000020004" pitchFamily="49" charset="0"/>
                <a:cs typeface="Cascadia Mono ExtraLight" panose="020B0609020000020004" pitchFamily="49" charset="0"/>
              </a:rPr>
              <a:t>Seneca </a:t>
            </a:r>
          </a:p>
        </p:txBody>
      </p:sp>
    </p:spTree>
    <p:extLst>
      <p:ext uri="{BB962C8B-B14F-4D97-AF65-F5344CB8AC3E}">
        <p14:creationId xmlns:p14="http://schemas.microsoft.com/office/powerpoint/2010/main" val="111266799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ctrTitle"/>
          </p:nvPr>
        </p:nvSpPr>
        <p:spPr>
          <a:xfrm>
            <a:off x="1585650" y="1468450"/>
            <a:ext cx="5972700" cy="152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CẢM ƠN MỌI NGƯỜI ĐÃ LẮNG NGHE </a:t>
            </a:r>
            <a:endParaRPr dirty="0"/>
          </a:p>
        </p:txBody>
      </p:sp>
      <p:sp>
        <p:nvSpPr>
          <p:cNvPr id="342" name="Google Shape;342;p32"/>
          <p:cNvSpPr/>
          <p:nvPr/>
        </p:nvSpPr>
        <p:spPr>
          <a:xfrm rot="7950341" flipH="1">
            <a:off x="56991" y="1831507"/>
            <a:ext cx="743020" cy="2721817"/>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rot="10575608">
            <a:off x="-35717" y="175612"/>
            <a:ext cx="928444" cy="2730233"/>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rot="-3163376" flipH="1">
            <a:off x="8335814" y="744416"/>
            <a:ext cx="928489" cy="2730365"/>
          </a:xfrm>
          <a:custGeom>
            <a:avLst/>
            <a:gdLst/>
            <a:ahLst/>
            <a:cxnLst/>
            <a:rect l="l" t="t" r="r" b="b"/>
            <a:pathLst>
              <a:path w="20086" h="59066" extrusionOk="0">
                <a:moveTo>
                  <a:pt x="459" y="853"/>
                </a:moveTo>
                <a:lnTo>
                  <a:pt x="459" y="853"/>
                </a:lnTo>
                <a:cubicBezTo>
                  <a:pt x="541" y="952"/>
                  <a:pt x="623" y="1066"/>
                  <a:pt x="721" y="1164"/>
                </a:cubicBezTo>
                <a:cubicBezTo>
                  <a:pt x="836" y="1377"/>
                  <a:pt x="950" y="1590"/>
                  <a:pt x="1065" y="1803"/>
                </a:cubicBezTo>
                <a:cubicBezTo>
                  <a:pt x="1032" y="1803"/>
                  <a:pt x="950" y="1770"/>
                  <a:pt x="885" y="1754"/>
                </a:cubicBezTo>
                <a:cubicBezTo>
                  <a:pt x="738" y="1623"/>
                  <a:pt x="623" y="1475"/>
                  <a:pt x="557" y="1312"/>
                </a:cubicBezTo>
                <a:cubicBezTo>
                  <a:pt x="541" y="1263"/>
                  <a:pt x="508" y="1213"/>
                  <a:pt x="492" y="1164"/>
                </a:cubicBezTo>
                <a:lnTo>
                  <a:pt x="492" y="1230"/>
                </a:lnTo>
                <a:cubicBezTo>
                  <a:pt x="492" y="1230"/>
                  <a:pt x="476" y="1132"/>
                  <a:pt x="476" y="1132"/>
                </a:cubicBezTo>
                <a:cubicBezTo>
                  <a:pt x="476" y="1050"/>
                  <a:pt x="459" y="919"/>
                  <a:pt x="459" y="853"/>
                </a:cubicBezTo>
                <a:close/>
                <a:moveTo>
                  <a:pt x="999" y="1426"/>
                </a:moveTo>
                <a:lnTo>
                  <a:pt x="1196" y="1639"/>
                </a:lnTo>
                <a:cubicBezTo>
                  <a:pt x="1196" y="1655"/>
                  <a:pt x="1179" y="1655"/>
                  <a:pt x="1196" y="1672"/>
                </a:cubicBezTo>
                <a:cubicBezTo>
                  <a:pt x="1278" y="1917"/>
                  <a:pt x="1392" y="2146"/>
                  <a:pt x="1523" y="2359"/>
                </a:cubicBezTo>
                <a:cubicBezTo>
                  <a:pt x="1572" y="2441"/>
                  <a:pt x="1621" y="2539"/>
                  <a:pt x="1654" y="2621"/>
                </a:cubicBezTo>
                <a:cubicBezTo>
                  <a:pt x="1507" y="2376"/>
                  <a:pt x="1360" y="2114"/>
                  <a:pt x="1229" y="1852"/>
                </a:cubicBezTo>
                <a:lnTo>
                  <a:pt x="1229" y="1819"/>
                </a:lnTo>
                <a:cubicBezTo>
                  <a:pt x="1212" y="1786"/>
                  <a:pt x="1196" y="1770"/>
                  <a:pt x="1179" y="1754"/>
                </a:cubicBezTo>
                <a:cubicBezTo>
                  <a:pt x="1114" y="1655"/>
                  <a:pt x="1049" y="1541"/>
                  <a:pt x="999" y="1426"/>
                </a:cubicBezTo>
                <a:close/>
                <a:moveTo>
                  <a:pt x="1720" y="2392"/>
                </a:moveTo>
                <a:lnTo>
                  <a:pt x="1720" y="2392"/>
                </a:lnTo>
                <a:cubicBezTo>
                  <a:pt x="1998" y="2850"/>
                  <a:pt x="2260" y="3309"/>
                  <a:pt x="2538" y="3767"/>
                </a:cubicBezTo>
                <a:lnTo>
                  <a:pt x="2554" y="3800"/>
                </a:lnTo>
                <a:cubicBezTo>
                  <a:pt x="2407" y="3603"/>
                  <a:pt x="2260" y="3423"/>
                  <a:pt x="2112" y="3210"/>
                </a:cubicBezTo>
                <a:cubicBezTo>
                  <a:pt x="1965" y="2949"/>
                  <a:pt x="1851" y="2703"/>
                  <a:pt x="1736" y="2425"/>
                </a:cubicBezTo>
                <a:cubicBezTo>
                  <a:pt x="1720" y="2425"/>
                  <a:pt x="1720" y="2408"/>
                  <a:pt x="1720" y="2392"/>
                </a:cubicBezTo>
                <a:close/>
                <a:moveTo>
                  <a:pt x="721" y="1901"/>
                </a:moveTo>
                <a:cubicBezTo>
                  <a:pt x="754" y="1934"/>
                  <a:pt x="803" y="1966"/>
                  <a:pt x="836" y="1983"/>
                </a:cubicBezTo>
                <a:cubicBezTo>
                  <a:pt x="856" y="1990"/>
                  <a:pt x="876" y="1994"/>
                  <a:pt x="896" y="1994"/>
                </a:cubicBezTo>
                <a:cubicBezTo>
                  <a:pt x="923" y="1994"/>
                  <a:pt x="947" y="1986"/>
                  <a:pt x="967" y="1966"/>
                </a:cubicBezTo>
                <a:cubicBezTo>
                  <a:pt x="1032" y="1983"/>
                  <a:pt x="1098" y="1999"/>
                  <a:pt x="1163" y="1999"/>
                </a:cubicBezTo>
                <a:lnTo>
                  <a:pt x="1179" y="1999"/>
                </a:lnTo>
                <a:cubicBezTo>
                  <a:pt x="1589" y="2752"/>
                  <a:pt x="2014" y="3489"/>
                  <a:pt x="2374" y="4242"/>
                </a:cubicBezTo>
                <a:cubicBezTo>
                  <a:pt x="2390" y="4268"/>
                  <a:pt x="2413" y="4279"/>
                  <a:pt x="2436" y="4279"/>
                </a:cubicBezTo>
                <a:cubicBezTo>
                  <a:pt x="2482" y="4279"/>
                  <a:pt x="2527" y="4231"/>
                  <a:pt x="2505" y="4176"/>
                </a:cubicBezTo>
                <a:cubicBezTo>
                  <a:pt x="2440" y="4045"/>
                  <a:pt x="2374" y="3914"/>
                  <a:pt x="2293" y="3783"/>
                </a:cubicBezTo>
                <a:lnTo>
                  <a:pt x="2293" y="3783"/>
                </a:lnTo>
                <a:lnTo>
                  <a:pt x="2473" y="3980"/>
                </a:lnTo>
                <a:cubicBezTo>
                  <a:pt x="2767" y="4340"/>
                  <a:pt x="2931" y="4798"/>
                  <a:pt x="3144" y="5207"/>
                </a:cubicBezTo>
                <a:cubicBezTo>
                  <a:pt x="3176" y="5257"/>
                  <a:pt x="3193" y="5289"/>
                  <a:pt x="3209" y="5338"/>
                </a:cubicBezTo>
                <a:cubicBezTo>
                  <a:pt x="3176" y="5322"/>
                  <a:pt x="3144" y="5322"/>
                  <a:pt x="3111" y="5306"/>
                </a:cubicBezTo>
                <a:cubicBezTo>
                  <a:pt x="3111" y="5294"/>
                  <a:pt x="3095" y="5275"/>
                  <a:pt x="3080" y="5275"/>
                </a:cubicBezTo>
                <a:cubicBezTo>
                  <a:pt x="3074" y="5275"/>
                  <a:pt x="3067" y="5279"/>
                  <a:pt x="3062" y="5289"/>
                </a:cubicBezTo>
                <a:cubicBezTo>
                  <a:pt x="2980" y="5273"/>
                  <a:pt x="2898" y="5257"/>
                  <a:pt x="2816" y="5257"/>
                </a:cubicBezTo>
                <a:cubicBezTo>
                  <a:pt x="2849" y="5224"/>
                  <a:pt x="2882" y="5175"/>
                  <a:pt x="2898" y="5126"/>
                </a:cubicBezTo>
                <a:cubicBezTo>
                  <a:pt x="2943" y="5035"/>
                  <a:pt x="2864" y="4953"/>
                  <a:pt x="2784" y="4953"/>
                </a:cubicBezTo>
                <a:cubicBezTo>
                  <a:pt x="2748" y="4953"/>
                  <a:pt x="2711" y="4970"/>
                  <a:pt x="2685" y="5011"/>
                </a:cubicBezTo>
                <a:cubicBezTo>
                  <a:pt x="2636" y="5109"/>
                  <a:pt x="2554" y="5191"/>
                  <a:pt x="2473" y="5257"/>
                </a:cubicBezTo>
                <a:cubicBezTo>
                  <a:pt x="2456" y="5257"/>
                  <a:pt x="2440" y="5257"/>
                  <a:pt x="2440" y="5273"/>
                </a:cubicBezTo>
                <a:cubicBezTo>
                  <a:pt x="2293" y="5355"/>
                  <a:pt x="2129" y="5404"/>
                  <a:pt x="1965" y="5404"/>
                </a:cubicBezTo>
                <a:cubicBezTo>
                  <a:pt x="1965" y="5387"/>
                  <a:pt x="1949" y="5387"/>
                  <a:pt x="1949" y="5387"/>
                </a:cubicBezTo>
                <a:lnTo>
                  <a:pt x="1572" y="5306"/>
                </a:lnTo>
                <a:cubicBezTo>
                  <a:pt x="1499" y="5269"/>
                  <a:pt x="1425" y="5250"/>
                  <a:pt x="1351" y="5250"/>
                </a:cubicBezTo>
                <a:cubicBezTo>
                  <a:pt x="1327" y="5250"/>
                  <a:pt x="1302" y="5252"/>
                  <a:pt x="1278" y="5257"/>
                </a:cubicBezTo>
                <a:lnTo>
                  <a:pt x="738" y="5142"/>
                </a:lnTo>
                <a:cubicBezTo>
                  <a:pt x="721" y="4946"/>
                  <a:pt x="688" y="4667"/>
                  <a:pt x="672" y="4422"/>
                </a:cubicBezTo>
                <a:cubicBezTo>
                  <a:pt x="689" y="4420"/>
                  <a:pt x="707" y="4419"/>
                  <a:pt x="724" y="4419"/>
                </a:cubicBezTo>
                <a:cubicBezTo>
                  <a:pt x="965" y="4419"/>
                  <a:pt x="1187" y="4596"/>
                  <a:pt x="1437" y="4596"/>
                </a:cubicBezTo>
                <a:cubicBezTo>
                  <a:pt x="1471" y="4596"/>
                  <a:pt x="1505" y="4593"/>
                  <a:pt x="1540" y="4585"/>
                </a:cubicBezTo>
                <a:cubicBezTo>
                  <a:pt x="1589" y="4585"/>
                  <a:pt x="1572" y="4520"/>
                  <a:pt x="1523" y="4520"/>
                </a:cubicBezTo>
                <a:cubicBezTo>
                  <a:pt x="1490" y="4527"/>
                  <a:pt x="1458" y="4530"/>
                  <a:pt x="1425" y="4530"/>
                </a:cubicBezTo>
                <a:cubicBezTo>
                  <a:pt x="1186" y="4530"/>
                  <a:pt x="964" y="4353"/>
                  <a:pt x="710" y="4353"/>
                </a:cubicBezTo>
                <a:cubicBezTo>
                  <a:pt x="692" y="4353"/>
                  <a:pt x="674" y="4354"/>
                  <a:pt x="656" y="4356"/>
                </a:cubicBezTo>
                <a:cubicBezTo>
                  <a:pt x="639" y="4143"/>
                  <a:pt x="607" y="3947"/>
                  <a:pt x="557" y="3734"/>
                </a:cubicBezTo>
                <a:lnTo>
                  <a:pt x="557" y="3734"/>
                </a:lnTo>
                <a:cubicBezTo>
                  <a:pt x="819" y="3882"/>
                  <a:pt x="1098" y="3980"/>
                  <a:pt x="1376" y="4045"/>
                </a:cubicBezTo>
                <a:cubicBezTo>
                  <a:pt x="1409" y="4045"/>
                  <a:pt x="1425" y="4013"/>
                  <a:pt x="1392" y="4013"/>
                </a:cubicBezTo>
                <a:cubicBezTo>
                  <a:pt x="1114" y="3931"/>
                  <a:pt x="836" y="3816"/>
                  <a:pt x="590" y="3685"/>
                </a:cubicBezTo>
                <a:cubicBezTo>
                  <a:pt x="582" y="3677"/>
                  <a:pt x="578" y="3673"/>
                  <a:pt x="574" y="3673"/>
                </a:cubicBezTo>
                <a:cubicBezTo>
                  <a:pt x="570" y="3673"/>
                  <a:pt x="566" y="3677"/>
                  <a:pt x="557" y="3685"/>
                </a:cubicBezTo>
                <a:cubicBezTo>
                  <a:pt x="557" y="3652"/>
                  <a:pt x="557" y="3636"/>
                  <a:pt x="541" y="3620"/>
                </a:cubicBezTo>
                <a:lnTo>
                  <a:pt x="541" y="3358"/>
                </a:lnTo>
                <a:cubicBezTo>
                  <a:pt x="918" y="3358"/>
                  <a:pt x="1098" y="3571"/>
                  <a:pt x="1360" y="3636"/>
                </a:cubicBezTo>
                <a:cubicBezTo>
                  <a:pt x="1392" y="3636"/>
                  <a:pt x="1425" y="3571"/>
                  <a:pt x="1376" y="3554"/>
                </a:cubicBezTo>
                <a:cubicBezTo>
                  <a:pt x="1138" y="3491"/>
                  <a:pt x="838" y="3242"/>
                  <a:pt x="566" y="3242"/>
                </a:cubicBezTo>
                <a:cubicBezTo>
                  <a:pt x="558" y="3242"/>
                  <a:pt x="549" y="3243"/>
                  <a:pt x="541" y="3243"/>
                </a:cubicBezTo>
                <a:cubicBezTo>
                  <a:pt x="557" y="3129"/>
                  <a:pt x="557" y="3014"/>
                  <a:pt x="574" y="2899"/>
                </a:cubicBezTo>
                <a:cubicBezTo>
                  <a:pt x="836" y="3079"/>
                  <a:pt x="1130" y="3227"/>
                  <a:pt x="1425" y="3341"/>
                </a:cubicBezTo>
                <a:cubicBezTo>
                  <a:pt x="1433" y="3345"/>
                  <a:pt x="1441" y="3347"/>
                  <a:pt x="1448" y="3347"/>
                </a:cubicBezTo>
                <a:cubicBezTo>
                  <a:pt x="1497" y="3347"/>
                  <a:pt x="1515" y="3256"/>
                  <a:pt x="1458" y="3227"/>
                </a:cubicBezTo>
                <a:cubicBezTo>
                  <a:pt x="1163" y="3096"/>
                  <a:pt x="868" y="2949"/>
                  <a:pt x="590" y="2785"/>
                </a:cubicBezTo>
                <a:cubicBezTo>
                  <a:pt x="590" y="2670"/>
                  <a:pt x="607" y="2556"/>
                  <a:pt x="607" y="2441"/>
                </a:cubicBezTo>
                <a:lnTo>
                  <a:pt x="623" y="2441"/>
                </a:lnTo>
                <a:cubicBezTo>
                  <a:pt x="648" y="2435"/>
                  <a:pt x="672" y="2433"/>
                  <a:pt x="697" y="2433"/>
                </a:cubicBezTo>
                <a:cubicBezTo>
                  <a:pt x="885" y="2433"/>
                  <a:pt x="1069" y="2583"/>
                  <a:pt x="1229" y="2670"/>
                </a:cubicBezTo>
                <a:cubicBezTo>
                  <a:pt x="1236" y="2676"/>
                  <a:pt x="1244" y="2678"/>
                  <a:pt x="1252" y="2678"/>
                </a:cubicBezTo>
                <a:cubicBezTo>
                  <a:pt x="1291" y="2678"/>
                  <a:pt x="1319" y="2616"/>
                  <a:pt x="1278" y="2588"/>
                </a:cubicBezTo>
                <a:cubicBezTo>
                  <a:pt x="1108" y="2490"/>
                  <a:pt x="927" y="2330"/>
                  <a:pt x="722" y="2330"/>
                </a:cubicBezTo>
                <a:cubicBezTo>
                  <a:pt x="690" y="2330"/>
                  <a:pt x="657" y="2334"/>
                  <a:pt x="623" y="2343"/>
                </a:cubicBezTo>
                <a:lnTo>
                  <a:pt x="623" y="1950"/>
                </a:lnTo>
                <a:cubicBezTo>
                  <a:pt x="656" y="1917"/>
                  <a:pt x="688" y="1917"/>
                  <a:pt x="721" y="1901"/>
                </a:cubicBezTo>
                <a:close/>
                <a:moveTo>
                  <a:pt x="2931" y="5371"/>
                </a:moveTo>
                <a:cubicBezTo>
                  <a:pt x="2849" y="5404"/>
                  <a:pt x="2751" y="5437"/>
                  <a:pt x="2653" y="5437"/>
                </a:cubicBezTo>
                <a:lnTo>
                  <a:pt x="2702" y="5387"/>
                </a:lnTo>
                <a:cubicBezTo>
                  <a:pt x="2784" y="5371"/>
                  <a:pt x="2849" y="5371"/>
                  <a:pt x="2931" y="5371"/>
                </a:cubicBezTo>
                <a:close/>
                <a:moveTo>
                  <a:pt x="754" y="5257"/>
                </a:moveTo>
                <a:lnTo>
                  <a:pt x="1098" y="5322"/>
                </a:lnTo>
                <a:cubicBezTo>
                  <a:pt x="1016" y="5387"/>
                  <a:pt x="934" y="5469"/>
                  <a:pt x="868" y="5551"/>
                </a:cubicBezTo>
                <a:cubicBezTo>
                  <a:pt x="862" y="5548"/>
                  <a:pt x="856" y="5547"/>
                  <a:pt x="851" y="5547"/>
                </a:cubicBezTo>
                <a:cubicBezTo>
                  <a:pt x="825" y="5547"/>
                  <a:pt x="803" y="5574"/>
                  <a:pt x="803" y="5600"/>
                </a:cubicBezTo>
                <a:lnTo>
                  <a:pt x="787" y="5600"/>
                </a:lnTo>
                <a:cubicBezTo>
                  <a:pt x="787" y="5584"/>
                  <a:pt x="787" y="5551"/>
                  <a:pt x="787" y="5518"/>
                </a:cubicBezTo>
                <a:cubicBezTo>
                  <a:pt x="770" y="5437"/>
                  <a:pt x="754" y="5355"/>
                  <a:pt x="754" y="5257"/>
                </a:cubicBezTo>
                <a:close/>
                <a:moveTo>
                  <a:pt x="813" y="5623"/>
                </a:moveTo>
                <a:cubicBezTo>
                  <a:pt x="814" y="5628"/>
                  <a:pt x="819" y="5633"/>
                  <a:pt x="819" y="5633"/>
                </a:cubicBezTo>
                <a:lnTo>
                  <a:pt x="819" y="5649"/>
                </a:lnTo>
                <a:cubicBezTo>
                  <a:pt x="806" y="5636"/>
                  <a:pt x="803" y="5633"/>
                  <a:pt x="813" y="5623"/>
                </a:cubicBezTo>
                <a:close/>
                <a:moveTo>
                  <a:pt x="1403" y="5573"/>
                </a:moveTo>
                <a:cubicBezTo>
                  <a:pt x="1498" y="5573"/>
                  <a:pt x="1601" y="5595"/>
                  <a:pt x="1703" y="5617"/>
                </a:cubicBezTo>
                <a:cubicBezTo>
                  <a:pt x="1654" y="5608"/>
                  <a:pt x="1601" y="5604"/>
                  <a:pt x="1548" y="5604"/>
                </a:cubicBezTo>
                <a:cubicBezTo>
                  <a:pt x="1495" y="5604"/>
                  <a:pt x="1441" y="5608"/>
                  <a:pt x="1392" y="5617"/>
                </a:cubicBezTo>
                <a:cubicBezTo>
                  <a:pt x="1294" y="5633"/>
                  <a:pt x="1196" y="5666"/>
                  <a:pt x="1114" y="5715"/>
                </a:cubicBezTo>
                <a:lnTo>
                  <a:pt x="1098" y="5715"/>
                </a:lnTo>
                <a:cubicBezTo>
                  <a:pt x="1179" y="5606"/>
                  <a:pt x="1285" y="5573"/>
                  <a:pt x="1403" y="5573"/>
                </a:cubicBezTo>
                <a:close/>
                <a:moveTo>
                  <a:pt x="1589" y="5846"/>
                </a:moveTo>
                <a:cubicBezTo>
                  <a:pt x="1605" y="5879"/>
                  <a:pt x="1621" y="5928"/>
                  <a:pt x="1621" y="5977"/>
                </a:cubicBezTo>
                <a:cubicBezTo>
                  <a:pt x="1540" y="5960"/>
                  <a:pt x="1458" y="5928"/>
                  <a:pt x="1376" y="5879"/>
                </a:cubicBezTo>
                <a:lnTo>
                  <a:pt x="1360" y="5879"/>
                </a:lnTo>
                <a:lnTo>
                  <a:pt x="1589" y="5846"/>
                </a:lnTo>
                <a:close/>
                <a:moveTo>
                  <a:pt x="1801" y="6075"/>
                </a:moveTo>
                <a:cubicBezTo>
                  <a:pt x="1834" y="6206"/>
                  <a:pt x="1851" y="6320"/>
                  <a:pt x="1867" y="6451"/>
                </a:cubicBezTo>
                <a:lnTo>
                  <a:pt x="1752" y="6091"/>
                </a:lnTo>
                <a:cubicBezTo>
                  <a:pt x="1769" y="6091"/>
                  <a:pt x="1785" y="6075"/>
                  <a:pt x="1801" y="6075"/>
                </a:cubicBezTo>
                <a:close/>
                <a:moveTo>
                  <a:pt x="1212" y="5911"/>
                </a:moveTo>
                <a:cubicBezTo>
                  <a:pt x="1343" y="6009"/>
                  <a:pt x="1490" y="6059"/>
                  <a:pt x="1654" y="6091"/>
                </a:cubicBezTo>
                <a:cubicBezTo>
                  <a:pt x="1720" y="6255"/>
                  <a:pt x="1752" y="6402"/>
                  <a:pt x="1801" y="6566"/>
                </a:cubicBezTo>
                <a:lnTo>
                  <a:pt x="1785" y="6566"/>
                </a:lnTo>
                <a:cubicBezTo>
                  <a:pt x="1556" y="6517"/>
                  <a:pt x="1343" y="6419"/>
                  <a:pt x="1163" y="6288"/>
                </a:cubicBezTo>
                <a:cubicBezTo>
                  <a:pt x="1081" y="6222"/>
                  <a:pt x="999" y="6173"/>
                  <a:pt x="901" y="6140"/>
                </a:cubicBezTo>
                <a:cubicBezTo>
                  <a:pt x="967" y="6009"/>
                  <a:pt x="1081" y="5928"/>
                  <a:pt x="1212" y="5911"/>
                </a:cubicBezTo>
                <a:close/>
                <a:moveTo>
                  <a:pt x="901" y="6255"/>
                </a:moveTo>
                <a:lnTo>
                  <a:pt x="901" y="6255"/>
                </a:lnTo>
                <a:cubicBezTo>
                  <a:pt x="1032" y="6337"/>
                  <a:pt x="1179" y="6419"/>
                  <a:pt x="1310" y="6517"/>
                </a:cubicBezTo>
                <a:cubicBezTo>
                  <a:pt x="1474" y="6599"/>
                  <a:pt x="1654" y="6664"/>
                  <a:pt x="1834" y="6697"/>
                </a:cubicBezTo>
                <a:cubicBezTo>
                  <a:pt x="1867" y="6795"/>
                  <a:pt x="1900" y="6893"/>
                  <a:pt x="1932" y="7008"/>
                </a:cubicBezTo>
                <a:cubicBezTo>
                  <a:pt x="1916" y="7024"/>
                  <a:pt x="1916" y="7024"/>
                  <a:pt x="1916" y="7041"/>
                </a:cubicBezTo>
                <a:cubicBezTo>
                  <a:pt x="1621" y="6910"/>
                  <a:pt x="1327" y="6779"/>
                  <a:pt x="1032" y="6648"/>
                </a:cubicBezTo>
                <a:cubicBezTo>
                  <a:pt x="1027" y="6646"/>
                  <a:pt x="1022" y="6645"/>
                  <a:pt x="1017" y="6645"/>
                </a:cubicBezTo>
                <a:cubicBezTo>
                  <a:pt x="980" y="6645"/>
                  <a:pt x="970" y="6699"/>
                  <a:pt x="999" y="6713"/>
                </a:cubicBezTo>
                <a:cubicBezTo>
                  <a:pt x="1294" y="6877"/>
                  <a:pt x="1605" y="7008"/>
                  <a:pt x="1932" y="7106"/>
                </a:cubicBezTo>
                <a:cubicBezTo>
                  <a:pt x="1932" y="7270"/>
                  <a:pt x="1949" y="7434"/>
                  <a:pt x="1982" y="7614"/>
                </a:cubicBezTo>
                <a:cubicBezTo>
                  <a:pt x="1720" y="7499"/>
                  <a:pt x="1458" y="7417"/>
                  <a:pt x="1196" y="7352"/>
                </a:cubicBezTo>
                <a:cubicBezTo>
                  <a:pt x="1114" y="7106"/>
                  <a:pt x="1032" y="6877"/>
                  <a:pt x="967" y="6631"/>
                </a:cubicBezTo>
                <a:cubicBezTo>
                  <a:pt x="934" y="6501"/>
                  <a:pt x="918" y="6386"/>
                  <a:pt x="901" y="6255"/>
                </a:cubicBezTo>
                <a:close/>
                <a:moveTo>
                  <a:pt x="1229" y="7466"/>
                </a:moveTo>
                <a:lnTo>
                  <a:pt x="1229" y="7466"/>
                </a:lnTo>
                <a:cubicBezTo>
                  <a:pt x="1490" y="7532"/>
                  <a:pt x="1736" y="7614"/>
                  <a:pt x="1998" y="7695"/>
                </a:cubicBezTo>
                <a:cubicBezTo>
                  <a:pt x="2014" y="7826"/>
                  <a:pt x="2047" y="7941"/>
                  <a:pt x="2080" y="8072"/>
                </a:cubicBezTo>
                <a:cubicBezTo>
                  <a:pt x="2096" y="8137"/>
                  <a:pt x="2129" y="8236"/>
                  <a:pt x="2145" y="8317"/>
                </a:cubicBezTo>
                <a:cubicBezTo>
                  <a:pt x="1900" y="8203"/>
                  <a:pt x="1638" y="8105"/>
                  <a:pt x="1376" y="8023"/>
                </a:cubicBezTo>
                <a:cubicBezTo>
                  <a:pt x="1360" y="7908"/>
                  <a:pt x="1327" y="7777"/>
                  <a:pt x="1294" y="7646"/>
                </a:cubicBezTo>
                <a:cubicBezTo>
                  <a:pt x="1278" y="7597"/>
                  <a:pt x="1245" y="7532"/>
                  <a:pt x="1229" y="7466"/>
                </a:cubicBezTo>
                <a:close/>
                <a:moveTo>
                  <a:pt x="2014" y="7303"/>
                </a:moveTo>
                <a:lnTo>
                  <a:pt x="2014" y="7303"/>
                </a:lnTo>
                <a:cubicBezTo>
                  <a:pt x="2129" y="7663"/>
                  <a:pt x="2243" y="8039"/>
                  <a:pt x="2358" y="8399"/>
                </a:cubicBezTo>
                <a:lnTo>
                  <a:pt x="2293" y="8367"/>
                </a:lnTo>
                <a:cubicBezTo>
                  <a:pt x="2194" y="8137"/>
                  <a:pt x="2112" y="7908"/>
                  <a:pt x="2063" y="7679"/>
                </a:cubicBezTo>
                <a:cubicBezTo>
                  <a:pt x="2063" y="7663"/>
                  <a:pt x="2063" y="7663"/>
                  <a:pt x="2063" y="7663"/>
                </a:cubicBezTo>
                <a:cubicBezTo>
                  <a:pt x="2031" y="7532"/>
                  <a:pt x="2014" y="7417"/>
                  <a:pt x="2014" y="7303"/>
                </a:cubicBezTo>
                <a:close/>
                <a:moveTo>
                  <a:pt x="2342" y="8497"/>
                </a:moveTo>
                <a:lnTo>
                  <a:pt x="2407" y="8530"/>
                </a:lnTo>
                <a:lnTo>
                  <a:pt x="2604" y="9136"/>
                </a:lnTo>
                <a:lnTo>
                  <a:pt x="2538" y="9119"/>
                </a:lnTo>
                <a:cubicBezTo>
                  <a:pt x="2505" y="9005"/>
                  <a:pt x="2473" y="8907"/>
                  <a:pt x="2440" y="8792"/>
                </a:cubicBezTo>
                <a:cubicBezTo>
                  <a:pt x="2407" y="8678"/>
                  <a:pt x="2374" y="8596"/>
                  <a:pt x="2342" y="8497"/>
                </a:cubicBezTo>
                <a:close/>
                <a:moveTo>
                  <a:pt x="1409" y="8137"/>
                </a:moveTo>
                <a:lnTo>
                  <a:pt x="1409" y="8137"/>
                </a:lnTo>
                <a:cubicBezTo>
                  <a:pt x="1671" y="8252"/>
                  <a:pt x="1916" y="8350"/>
                  <a:pt x="2194" y="8432"/>
                </a:cubicBezTo>
                <a:lnTo>
                  <a:pt x="2194" y="8448"/>
                </a:lnTo>
                <a:cubicBezTo>
                  <a:pt x="2276" y="8645"/>
                  <a:pt x="2342" y="8858"/>
                  <a:pt x="2407" y="9054"/>
                </a:cubicBezTo>
                <a:cubicBezTo>
                  <a:pt x="2309" y="9021"/>
                  <a:pt x="2227" y="8956"/>
                  <a:pt x="2145" y="8907"/>
                </a:cubicBezTo>
                <a:cubicBezTo>
                  <a:pt x="1965" y="8776"/>
                  <a:pt x="1785" y="8628"/>
                  <a:pt x="1621" y="8481"/>
                </a:cubicBezTo>
                <a:cubicBezTo>
                  <a:pt x="1609" y="8469"/>
                  <a:pt x="1596" y="8464"/>
                  <a:pt x="1584" y="8464"/>
                </a:cubicBezTo>
                <a:cubicBezTo>
                  <a:pt x="1547" y="8464"/>
                  <a:pt x="1519" y="8510"/>
                  <a:pt x="1556" y="8547"/>
                </a:cubicBezTo>
                <a:cubicBezTo>
                  <a:pt x="1769" y="8759"/>
                  <a:pt x="2112" y="9119"/>
                  <a:pt x="2456" y="9218"/>
                </a:cubicBezTo>
                <a:cubicBezTo>
                  <a:pt x="2489" y="9381"/>
                  <a:pt x="2522" y="9561"/>
                  <a:pt x="2554" y="9741"/>
                </a:cubicBezTo>
                <a:cubicBezTo>
                  <a:pt x="2243" y="9660"/>
                  <a:pt x="1916" y="9561"/>
                  <a:pt x="1736" y="9316"/>
                </a:cubicBezTo>
                <a:cubicBezTo>
                  <a:pt x="1726" y="9297"/>
                  <a:pt x="1711" y="9289"/>
                  <a:pt x="1694" y="9289"/>
                </a:cubicBezTo>
                <a:cubicBezTo>
                  <a:pt x="1681" y="9289"/>
                  <a:pt x="1668" y="9293"/>
                  <a:pt x="1654" y="9300"/>
                </a:cubicBezTo>
                <a:cubicBezTo>
                  <a:pt x="1572" y="8907"/>
                  <a:pt x="1507" y="8514"/>
                  <a:pt x="1409" y="8137"/>
                </a:cubicBezTo>
                <a:close/>
                <a:moveTo>
                  <a:pt x="2636" y="9234"/>
                </a:moveTo>
                <a:cubicBezTo>
                  <a:pt x="2718" y="9447"/>
                  <a:pt x="2784" y="9643"/>
                  <a:pt x="2849" y="9856"/>
                </a:cubicBezTo>
                <a:lnTo>
                  <a:pt x="2685" y="9807"/>
                </a:lnTo>
                <a:cubicBezTo>
                  <a:pt x="2653" y="9611"/>
                  <a:pt x="2620" y="9430"/>
                  <a:pt x="2571" y="9234"/>
                </a:cubicBezTo>
                <a:lnTo>
                  <a:pt x="2571" y="9234"/>
                </a:lnTo>
                <a:cubicBezTo>
                  <a:pt x="2579" y="9242"/>
                  <a:pt x="2591" y="9246"/>
                  <a:pt x="2604" y="9246"/>
                </a:cubicBezTo>
                <a:cubicBezTo>
                  <a:pt x="2616" y="9246"/>
                  <a:pt x="2628" y="9242"/>
                  <a:pt x="2636" y="9234"/>
                </a:cubicBezTo>
                <a:close/>
                <a:moveTo>
                  <a:pt x="1703" y="9463"/>
                </a:moveTo>
                <a:lnTo>
                  <a:pt x="1703" y="9463"/>
                </a:lnTo>
                <a:cubicBezTo>
                  <a:pt x="1834" y="9594"/>
                  <a:pt x="1998" y="9692"/>
                  <a:pt x="2178" y="9741"/>
                </a:cubicBezTo>
                <a:cubicBezTo>
                  <a:pt x="2309" y="9791"/>
                  <a:pt x="2423" y="9823"/>
                  <a:pt x="2554" y="9872"/>
                </a:cubicBezTo>
                <a:cubicBezTo>
                  <a:pt x="2571" y="10036"/>
                  <a:pt x="2604" y="10216"/>
                  <a:pt x="2653" y="10380"/>
                </a:cubicBezTo>
                <a:cubicBezTo>
                  <a:pt x="2653" y="10429"/>
                  <a:pt x="2669" y="10478"/>
                  <a:pt x="2685" y="10527"/>
                </a:cubicBezTo>
                <a:cubicBezTo>
                  <a:pt x="2440" y="10445"/>
                  <a:pt x="2227" y="10298"/>
                  <a:pt x="1965" y="10216"/>
                </a:cubicBezTo>
                <a:cubicBezTo>
                  <a:pt x="1949" y="10216"/>
                  <a:pt x="1932" y="10216"/>
                  <a:pt x="1916" y="10233"/>
                </a:cubicBezTo>
                <a:lnTo>
                  <a:pt x="1785" y="9774"/>
                </a:lnTo>
                <a:cubicBezTo>
                  <a:pt x="1752" y="9676"/>
                  <a:pt x="1736" y="9578"/>
                  <a:pt x="1703" y="9463"/>
                </a:cubicBezTo>
                <a:close/>
                <a:moveTo>
                  <a:pt x="2702" y="9905"/>
                </a:moveTo>
                <a:lnTo>
                  <a:pt x="2702" y="9905"/>
                </a:lnTo>
                <a:cubicBezTo>
                  <a:pt x="2767" y="9922"/>
                  <a:pt x="2833" y="9954"/>
                  <a:pt x="2898" y="9971"/>
                </a:cubicBezTo>
                <a:lnTo>
                  <a:pt x="3111" y="10593"/>
                </a:lnTo>
                <a:cubicBezTo>
                  <a:pt x="3029" y="10593"/>
                  <a:pt x="2931" y="10593"/>
                  <a:pt x="2849" y="10560"/>
                </a:cubicBezTo>
                <a:lnTo>
                  <a:pt x="2849" y="10576"/>
                </a:lnTo>
                <a:cubicBezTo>
                  <a:pt x="2767" y="10396"/>
                  <a:pt x="2718" y="10216"/>
                  <a:pt x="2718" y="10020"/>
                </a:cubicBezTo>
                <a:lnTo>
                  <a:pt x="2702" y="9905"/>
                </a:lnTo>
                <a:close/>
                <a:moveTo>
                  <a:pt x="1932" y="10314"/>
                </a:moveTo>
                <a:lnTo>
                  <a:pt x="1932" y="10314"/>
                </a:lnTo>
                <a:cubicBezTo>
                  <a:pt x="2178" y="10462"/>
                  <a:pt x="2440" y="10576"/>
                  <a:pt x="2718" y="10642"/>
                </a:cubicBezTo>
                <a:cubicBezTo>
                  <a:pt x="2800" y="10855"/>
                  <a:pt x="2915" y="11051"/>
                  <a:pt x="2996" y="11264"/>
                </a:cubicBezTo>
                <a:lnTo>
                  <a:pt x="2898" y="11215"/>
                </a:lnTo>
                <a:cubicBezTo>
                  <a:pt x="2653" y="11149"/>
                  <a:pt x="2325" y="11084"/>
                  <a:pt x="2112" y="10904"/>
                </a:cubicBezTo>
                <a:cubicBezTo>
                  <a:pt x="2063" y="10707"/>
                  <a:pt x="1998" y="10511"/>
                  <a:pt x="1932" y="10314"/>
                </a:cubicBezTo>
                <a:close/>
                <a:moveTo>
                  <a:pt x="3144" y="10642"/>
                </a:moveTo>
                <a:lnTo>
                  <a:pt x="3242" y="10920"/>
                </a:lnTo>
                <a:cubicBezTo>
                  <a:pt x="3307" y="11100"/>
                  <a:pt x="3373" y="11280"/>
                  <a:pt x="3422" y="11477"/>
                </a:cubicBezTo>
                <a:cubicBezTo>
                  <a:pt x="3340" y="11427"/>
                  <a:pt x="3275" y="11395"/>
                  <a:pt x="3193" y="11346"/>
                </a:cubicBezTo>
                <a:lnTo>
                  <a:pt x="3193" y="11362"/>
                </a:lnTo>
                <a:cubicBezTo>
                  <a:pt x="3095" y="11116"/>
                  <a:pt x="2980" y="10904"/>
                  <a:pt x="2882" y="10674"/>
                </a:cubicBezTo>
                <a:cubicBezTo>
                  <a:pt x="2980" y="10674"/>
                  <a:pt x="3062" y="10658"/>
                  <a:pt x="3144" y="10642"/>
                </a:cubicBezTo>
                <a:close/>
                <a:moveTo>
                  <a:pt x="2145" y="11084"/>
                </a:moveTo>
                <a:lnTo>
                  <a:pt x="2145" y="11084"/>
                </a:lnTo>
                <a:cubicBezTo>
                  <a:pt x="2358" y="11182"/>
                  <a:pt x="2571" y="11264"/>
                  <a:pt x="2784" y="11313"/>
                </a:cubicBezTo>
                <a:cubicBezTo>
                  <a:pt x="2865" y="11329"/>
                  <a:pt x="2964" y="11378"/>
                  <a:pt x="3045" y="11411"/>
                </a:cubicBezTo>
                <a:lnTo>
                  <a:pt x="3045" y="11427"/>
                </a:lnTo>
                <a:cubicBezTo>
                  <a:pt x="3144" y="11673"/>
                  <a:pt x="3209" y="11935"/>
                  <a:pt x="3275" y="12180"/>
                </a:cubicBezTo>
                <a:cubicBezTo>
                  <a:pt x="2964" y="12033"/>
                  <a:pt x="2653" y="11853"/>
                  <a:pt x="2374" y="11657"/>
                </a:cubicBezTo>
                <a:lnTo>
                  <a:pt x="2325" y="11657"/>
                </a:lnTo>
                <a:lnTo>
                  <a:pt x="2145" y="11084"/>
                </a:lnTo>
                <a:close/>
                <a:moveTo>
                  <a:pt x="3242" y="11509"/>
                </a:moveTo>
                <a:lnTo>
                  <a:pt x="3242" y="11509"/>
                </a:lnTo>
                <a:cubicBezTo>
                  <a:pt x="3307" y="11542"/>
                  <a:pt x="3373" y="11575"/>
                  <a:pt x="3455" y="11591"/>
                </a:cubicBezTo>
                <a:cubicBezTo>
                  <a:pt x="3520" y="11837"/>
                  <a:pt x="3586" y="12099"/>
                  <a:pt x="3635" y="12344"/>
                </a:cubicBezTo>
                <a:lnTo>
                  <a:pt x="3487" y="12279"/>
                </a:lnTo>
                <a:cubicBezTo>
                  <a:pt x="3406" y="12017"/>
                  <a:pt x="3324" y="11771"/>
                  <a:pt x="3242" y="11509"/>
                </a:cubicBezTo>
                <a:close/>
                <a:moveTo>
                  <a:pt x="2374" y="11755"/>
                </a:moveTo>
                <a:cubicBezTo>
                  <a:pt x="2669" y="11984"/>
                  <a:pt x="2996" y="12164"/>
                  <a:pt x="3356" y="12295"/>
                </a:cubicBezTo>
                <a:lnTo>
                  <a:pt x="3340" y="12311"/>
                </a:lnTo>
                <a:cubicBezTo>
                  <a:pt x="3356" y="12377"/>
                  <a:pt x="3373" y="12426"/>
                  <a:pt x="3389" y="12491"/>
                </a:cubicBezTo>
                <a:cubicBezTo>
                  <a:pt x="3422" y="12590"/>
                  <a:pt x="3455" y="12688"/>
                  <a:pt x="3471" y="12786"/>
                </a:cubicBezTo>
                <a:cubicBezTo>
                  <a:pt x="3160" y="12671"/>
                  <a:pt x="2849" y="12557"/>
                  <a:pt x="2554" y="12393"/>
                </a:cubicBezTo>
                <a:cubicBezTo>
                  <a:pt x="2522" y="12279"/>
                  <a:pt x="2489" y="12180"/>
                  <a:pt x="2456" y="12066"/>
                </a:cubicBezTo>
                <a:lnTo>
                  <a:pt x="2374" y="11755"/>
                </a:lnTo>
                <a:close/>
                <a:moveTo>
                  <a:pt x="3537" y="12393"/>
                </a:moveTo>
                <a:lnTo>
                  <a:pt x="3667" y="12459"/>
                </a:lnTo>
                <a:cubicBezTo>
                  <a:pt x="3700" y="12590"/>
                  <a:pt x="3733" y="12737"/>
                  <a:pt x="3766" y="12868"/>
                </a:cubicBezTo>
                <a:lnTo>
                  <a:pt x="3667" y="12852"/>
                </a:lnTo>
                <a:cubicBezTo>
                  <a:pt x="3635" y="12688"/>
                  <a:pt x="3586" y="12541"/>
                  <a:pt x="3537" y="12393"/>
                </a:cubicBezTo>
                <a:close/>
                <a:moveTo>
                  <a:pt x="2604" y="12557"/>
                </a:moveTo>
                <a:lnTo>
                  <a:pt x="2604" y="12557"/>
                </a:lnTo>
                <a:cubicBezTo>
                  <a:pt x="2898" y="12704"/>
                  <a:pt x="3209" y="12819"/>
                  <a:pt x="3520" y="12917"/>
                </a:cubicBezTo>
                <a:cubicBezTo>
                  <a:pt x="3586" y="13113"/>
                  <a:pt x="3651" y="13293"/>
                  <a:pt x="3733" y="13490"/>
                </a:cubicBezTo>
                <a:lnTo>
                  <a:pt x="3471" y="13392"/>
                </a:lnTo>
                <a:cubicBezTo>
                  <a:pt x="3324" y="13343"/>
                  <a:pt x="3176" y="13293"/>
                  <a:pt x="3045" y="13228"/>
                </a:cubicBezTo>
                <a:cubicBezTo>
                  <a:pt x="2980" y="13195"/>
                  <a:pt x="2931" y="13163"/>
                  <a:pt x="2882" y="13130"/>
                </a:cubicBezTo>
                <a:cubicBezTo>
                  <a:pt x="2849" y="13113"/>
                  <a:pt x="2800" y="13081"/>
                  <a:pt x="2784" y="13048"/>
                </a:cubicBezTo>
                <a:lnTo>
                  <a:pt x="2751" y="12982"/>
                </a:lnTo>
                <a:cubicBezTo>
                  <a:pt x="2751" y="12950"/>
                  <a:pt x="2767" y="12917"/>
                  <a:pt x="2767" y="12884"/>
                </a:cubicBezTo>
                <a:cubicBezTo>
                  <a:pt x="2781" y="12844"/>
                  <a:pt x="2750" y="12815"/>
                  <a:pt x="2720" y="12815"/>
                </a:cubicBezTo>
                <a:cubicBezTo>
                  <a:pt x="2714" y="12815"/>
                  <a:pt x="2708" y="12816"/>
                  <a:pt x="2702" y="12819"/>
                </a:cubicBezTo>
                <a:cubicBezTo>
                  <a:pt x="2669" y="12737"/>
                  <a:pt x="2636" y="12639"/>
                  <a:pt x="2604" y="12557"/>
                </a:cubicBezTo>
                <a:close/>
                <a:moveTo>
                  <a:pt x="3700" y="12966"/>
                </a:moveTo>
                <a:lnTo>
                  <a:pt x="3782" y="12982"/>
                </a:lnTo>
                <a:cubicBezTo>
                  <a:pt x="3815" y="13130"/>
                  <a:pt x="3848" y="13261"/>
                  <a:pt x="3880" y="13392"/>
                </a:cubicBezTo>
                <a:cubicBezTo>
                  <a:pt x="3897" y="13457"/>
                  <a:pt x="3913" y="13523"/>
                  <a:pt x="3929" y="13572"/>
                </a:cubicBezTo>
                <a:lnTo>
                  <a:pt x="3897" y="13572"/>
                </a:lnTo>
                <a:cubicBezTo>
                  <a:pt x="3831" y="13359"/>
                  <a:pt x="3766" y="13163"/>
                  <a:pt x="3700" y="12966"/>
                </a:cubicBezTo>
                <a:close/>
                <a:moveTo>
                  <a:pt x="3962" y="13735"/>
                </a:moveTo>
                <a:cubicBezTo>
                  <a:pt x="3970" y="13769"/>
                  <a:pt x="3979" y="13797"/>
                  <a:pt x="3987" y="13826"/>
                </a:cubicBezTo>
                <a:lnTo>
                  <a:pt x="3987" y="13826"/>
                </a:lnTo>
                <a:cubicBezTo>
                  <a:pt x="3976" y="13793"/>
                  <a:pt x="3963" y="13762"/>
                  <a:pt x="3946" y="13735"/>
                </a:cubicBezTo>
                <a:close/>
                <a:moveTo>
                  <a:pt x="2849" y="13261"/>
                </a:moveTo>
                <a:lnTo>
                  <a:pt x="2849" y="13261"/>
                </a:lnTo>
                <a:cubicBezTo>
                  <a:pt x="3144" y="13424"/>
                  <a:pt x="3455" y="13555"/>
                  <a:pt x="3782" y="13637"/>
                </a:cubicBezTo>
                <a:cubicBezTo>
                  <a:pt x="3848" y="13850"/>
                  <a:pt x="3929" y="14046"/>
                  <a:pt x="4011" y="14259"/>
                </a:cubicBezTo>
                <a:cubicBezTo>
                  <a:pt x="3988" y="14261"/>
                  <a:pt x="3966" y="14262"/>
                  <a:pt x="3943" y="14262"/>
                </a:cubicBezTo>
                <a:cubicBezTo>
                  <a:pt x="3603" y="14262"/>
                  <a:pt x="3354" y="14035"/>
                  <a:pt x="3062" y="13866"/>
                </a:cubicBezTo>
                <a:cubicBezTo>
                  <a:pt x="2996" y="13654"/>
                  <a:pt x="2915" y="13457"/>
                  <a:pt x="2849" y="13261"/>
                </a:cubicBezTo>
                <a:close/>
                <a:moveTo>
                  <a:pt x="3132" y="14059"/>
                </a:moveTo>
                <a:lnTo>
                  <a:pt x="3132" y="14059"/>
                </a:lnTo>
                <a:cubicBezTo>
                  <a:pt x="3385" y="14214"/>
                  <a:pt x="3629" y="14366"/>
                  <a:pt x="3924" y="14366"/>
                </a:cubicBezTo>
                <a:cubicBezTo>
                  <a:pt x="3963" y="14366"/>
                  <a:pt x="4003" y="14363"/>
                  <a:pt x="4044" y="14357"/>
                </a:cubicBezTo>
                <a:cubicBezTo>
                  <a:pt x="4093" y="14488"/>
                  <a:pt x="4142" y="14619"/>
                  <a:pt x="4191" y="14767"/>
                </a:cubicBezTo>
                <a:cubicBezTo>
                  <a:pt x="4240" y="14898"/>
                  <a:pt x="4273" y="14963"/>
                  <a:pt x="4306" y="15078"/>
                </a:cubicBezTo>
                <a:cubicBezTo>
                  <a:pt x="3946" y="14979"/>
                  <a:pt x="3618" y="14816"/>
                  <a:pt x="3307" y="14603"/>
                </a:cubicBezTo>
                <a:cubicBezTo>
                  <a:pt x="3259" y="14427"/>
                  <a:pt x="3196" y="14236"/>
                  <a:pt x="3132" y="14059"/>
                </a:cubicBezTo>
                <a:close/>
                <a:moveTo>
                  <a:pt x="4428" y="15006"/>
                </a:moveTo>
                <a:lnTo>
                  <a:pt x="4470" y="15110"/>
                </a:lnTo>
                <a:lnTo>
                  <a:pt x="4453" y="15110"/>
                </a:lnTo>
                <a:cubicBezTo>
                  <a:pt x="4453" y="15080"/>
                  <a:pt x="4441" y="15044"/>
                  <a:pt x="4428" y="15006"/>
                </a:cubicBezTo>
                <a:close/>
                <a:moveTo>
                  <a:pt x="3389" y="14816"/>
                </a:moveTo>
                <a:lnTo>
                  <a:pt x="3389" y="14816"/>
                </a:lnTo>
                <a:cubicBezTo>
                  <a:pt x="3684" y="15012"/>
                  <a:pt x="4011" y="15143"/>
                  <a:pt x="4355" y="15209"/>
                </a:cubicBezTo>
                <a:cubicBezTo>
                  <a:pt x="4420" y="15438"/>
                  <a:pt x="4486" y="15667"/>
                  <a:pt x="4535" y="15896"/>
                </a:cubicBezTo>
                <a:cubicBezTo>
                  <a:pt x="4257" y="15765"/>
                  <a:pt x="3962" y="15651"/>
                  <a:pt x="3684" y="15520"/>
                </a:cubicBezTo>
                <a:cubicBezTo>
                  <a:pt x="3667" y="15520"/>
                  <a:pt x="3635" y="15520"/>
                  <a:pt x="3635" y="15536"/>
                </a:cubicBezTo>
                <a:cubicBezTo>
                  <a:pt x="3553" y="15290"/>
                  <a:pt x="3471" y="15045"/>
                  <a:pt x="3389" y="14816"/>
                </a:cubicBezTo>
                <a:close/>
                <a:moveTo>
                  <a:pt x="4502" y="15241"/>
                </a:moveTo>
                <a:cubicBezTo>
                  <a:pt x="4584" y="15405"/>
                  <a:pt x="4650" y="15585"/>
                  <a:pt x="4731" y="15765"/>
                </a:cubicBezTo>
                <a:cubicBezTo>
                  <a:pt x="4764" y="15847"/>
                  <a:pt x="4797" y="15945"/>
                  <a:pt x="4830" y="16043"/>
                </a:cubicBezTo>
                <a:cubicBezTo>
                  <a:pt x="4813" y="16011"/>
                  <a:pt x="4764" y="15978"/>
                  <a:pt x="4699" y="15962"/>
                </a:cubicBezTo>
                <a:lnTo>
                  <a:pt x="4682" y="15962"/>
                </a:lnTo>
                <a:cubicBezTo>
                  <a:pt x="4617" y="15716"/>
                  <a:pt x="4551" y="15487"/>
                  <a:pt x="4470" y="15241"/>
                </a:cubicBezTo>
                <a:close/>
                <a:moveTo>
                  <a:pt x="3651" y="15651"/>
                </a:moveTo>
                <a:lnTo>
                  <a:pt x="3651" y="15651"/>
                </a:lnTo>
                <a:cubicBezTo>
                  <a:pt x="3962" y="15781"/>
                  <a:pt x="4273" y="15896"/>
                  <a:pt x="4568" y="16060"/>
                </a:cubicBezTo>
                <a:cubicBezTo>
                  <a:pt x="4633" y="16289"/>
                  <a:pt x="4682" y="16534"/>
                  <a:pt x="4748" y="16780"/>
                </a:cubicBezTo>
                <a:lnTo>
                  <a:pt x="4584" y="16698"/>
                </a:lnTo>
                <a:cubicBezTo>
                  <a:pt x="4371" y="16551"/>
                  <a:pt x="4159" y="16420"/>
                  <a:pt x="3929" y="16289"/>
                </a:cubicBezTo>
                <a:lnTo>
                  <a:pt x="3897" y="16305"/>
                </a:lnTo>
                <a:lnTo>
                  <a:pt x="3880" y="16305"/>
                </a:lnTo>
                <a:cubicBezTo>
                  <a:pt x="3831" y="16142"/>
                  <a:pt x="3766" y="15978"/>
                  <a:pt x="3717" y="15831"/>
                </a:cubicBezTo>
                <a:cubicBezTo>
                  <a:pt x="3700" y="15765"/>
                  <a:pt x="3684" y="15700"/>
                  <a:pt x="3651" y="15651"/>
                </a:cubicBezTo>
                <a:close/>
                <a:moveTo>
                  <a:pt x="4731" y="16125"/>
                </a:moveTo>
                <a:cubicBezTo>
                  <a:pt x="4781" y="16158"/>
                  <a:pt x="4846" y="16174"/>
                  <a:pt x="4895" y="16207"/>
                </a:cubicBezTo>
                <a:cubicBezTo>
                  <a:pt x="4977" y="16453"/>
                  <a:pt x="5042" y="16682"/>
                  <a:pt x="5108" y="16927"/>
                </a:cubicBezTo>
                <a:cubicBezTo>
                  <a:pt x="5042" y="16911"/>
                  <a:pt x="4977" y="16878"/>
                  <a:pt x="4928" y="16845"/>
                </a:cubicBezTo>
                <a:lnTo>
                  <a:pt x="4911" y="16845"/>
                </a:lnTo>
                <a:cubicBezTo>
                  <a:pt x="4846" y="16616"/>
                  <a:pt x="4781" y="16371"/>
                  <a:pt x="4731" y="16125"/>
                </a:cubicBezTo>
                <a:close/>
                <a:moveTo>
                  <a:pt x="3929" y="16469"/>
                </a:moveTo>
                <a:lnTo>
                  <a:pt x="3929" y="16469"/>
                </a:lnTo>
                <a:cubicBezTo>
                  <a:pt x="4224" y="16600"/>
                  <a:pt x="4470" y="16764"/>
                  <a:pt x="4715" y="16895"/>
                </a:cubicBezTo>
                <a:lnTo>
                  <a:pt x="4699" y="16895"/>
                </a:lnTo>
                <a:lnTo>
                  <a:pt x="4797" y="16944"/>
                </a:lnTo>
                <a:lnTo>
                  <a:pt x="4797" y="16976"/>
                </a:lnTo>
                <a:cubicBezTo>
                  <a:pt x="4846" y="17206"/>
                  <a:pt x="4911" y="17435"/>
                  <a:pt x="4993" y="17664"/>
                </a:cubicBezTo>
                <a:cubicBezTo>
                  <a:pt x="4682" y="17533"/>
                  <a:pt x="4404" y="17320"/>
                  <a:pt x="4093" y="17173"/>
                </a:cubicBezTo>
                <a:cubicBezTo>
                  <a:pt x="4093" y="17091"/>
                  <a:pt x="4077" y="17025"/>
                  <a:pt x="4060" y="16944"/>
                </a:cubicBezTo>
                <a:cubicBezTo>
                  <a:pt x="4028" y="16780"/>
                  <a:pt x="3978" y="16616"/>
                  <a:pt x="3929" y="16469"/>
                </a:cubicBezTo>
                <a:close/>
                <a:moveTo>
                  <a:pt x="4978" y="17031"/>
                </a:moveTo>
                <a:lnTo>
                  <a:pt x="4978" y="17031"/>
                </a:lnTo>
                <a:cubicBezTo>
                  <a:pt x="5025" y="17046"/>
                  <a:pt x="5083" y="17060"/>
                  <a:pt x="5141" y="17075"/>
                </a:cubicBezTo>
                <a:cubicBezTo>
                  <a:pt x="5190" y="17304"/>
                  <a:pt x="5239" y="17533"/>
                  <a:pt x="5304" y="17746"/>
                </a:cubicBezTo>
                <a:cubicBezTo>
                  <a:pt x="5255" y="17746"/>
                  <a:pt x="5206" y="17729"/>
                  <a:pt x="5157" y="17713"/>
                </a:cubicBezTo>
                <a:cubicBezTo>
                  <a:pt x="5108" y="17486"/>
                  <a:pt x="5027" y="17258"/>
                  <a:pt x="4978" y="17031"/>
                </a:cubicBezTo>
                <a:close/>
                <a:moveTo>
                  <a:pt x="4161" y="17332"/>
                </a:moveTo>
                <a:cubicBezTo>
                  <a:pt x="4450" y="17507"/>
                  <a:pt x="4738" y="17667"/>
                  <a:pt x="5042" y="17795"/>
                </a:cubicBezTo>
                <a:cubicBezTo>
                  <a:pt x="5124" y="18008"/>
                  <a:pt x="5190" y="18220"/>
                  <a:pt x="5255" y="18433"/>
                </a:cubicBezTo>
                <a:cubicBezTo>
                  <a:pt x="4944" y="18286"/>
                  <a:pt x="4633" y="18122"/>
                  <a:pt x="4322" y="17958"/>
                </a:cubicBezTo>
                <a:cubicBezTo>
                  <a:pt x="4289" y="17811"/>
                  <a:pt x="4240" y="17680"/>
                  <a:pt x="4191" y="17533"/>
                </a:cubicBezTo>
                <a:cubicBezTo>
                  <a:pt x="4191" y="17471"/>
                  <a:pt x="4177" y="17395"/>
                  <a:pt x="4161" y="17332"/>
                </a:cubicBezTo>
                <a:close/>
                <a:moveTo>
                  <a:pt x="5206" y="17860"/>
                </a:moveTo>
                <a:cubicBezTo>
                  <a:pt x="5255" y="17860"/>
                  <a:pt x="5304" y="17860"/>
                  <a:pt x="5353" y="17877"/>
                </a:cubicBezTo>
                <a:lnTo>
                  <a:pt x="5337" y="17877"/>
                </a:lnTo>
                <a:cubicBezTo>
                  <a:pt x="5370" y="18008"/>
                  <a:pt x="5403" y="18139"/>
                  <a:pt x="5452" y="18269"/>
                </a:cubicBezTo>
                <a:cubicBezTo>
                  <a:pt x="5484" y="18400"/>
                  <a:pt x="5517" y="18466"/>
                  <a:pt x="5533" y="18580"/>
                </a:cubicBezTo>
                <a:lnTo>
                  <a:pt x="5435" y="18531"/>
                </a:lnTo>
                <a:cubicBezTo>
                  <a:pt x="5353" y="18302"/>
                  <a:pt x="5272" y="18073"/>
                  <a:pt x="5206" y="17860"/>
                </a:cubicBezTo>
                <a:close/>
                <a:moveTo>
                  <a:pt x="4404" y="18122"/>
                </a:moveTo>
                <a:cubicBezTo>
                  <a:pt x="4699" y="18302"/>
                  <a:pt x="5010" y="18450"/>
                  <a:pt x="5321" y="18597"/>
                </a:cubicBezTo>
                <a:lnTo>
                  <a:pt x="5517" y="19137"/>
                </a:lnTo>
                <a:lnTo>
                  <a:pt x="5468" y="19121"/>
                </a:lnTo>
                <a:cubicBezTo>
                  <a:pt x="5190" y="19022"/>
                  <a:pt x="4928" y="18908"/>
                  <a:pt x="4650" y="18793"/>
                </a:cubicBezTo>
                <a:lnTo>
                  <a:pt x="4453" y="18286"/>
                </a:lnTo>
                <a:lnTo>
                  <a:pt x="4404" y="18122"/>
                </a:lnTo>
                <a:close/>
                <a:moveTo>
                  <a:pt x="5484" y="18679"/>
                </a:moveTo>
                <a:lnTo>
                  <a:pt x="5583" y="18728"/>
                </a:lnTo>
                <a:cubicBezTo>
                  <a:pt x="5632" y="18908"/>
                  <a:pt x="5681" y="19072"/>
                  <a:pt x="5730" y="19252"/>
                </a:cubicBezTo>
                <a:lnTo>
                  <a:pt x="5664" y="19219"/>
                </a:lnTo>
                <a:cubicBezTo>
                  <a:pt x="5599" y="19039"/>
                  <a:pt x="5550" y="18859"/>
                  <a:pt x="5484" y="18679"/>
                </a:cubicBezTo>
                <a:close/>
                <a:moveTo>
                  <a:pt x="4715" y="18941"/>
                </a:moveTo>
                <a:cubicBezTo>
                  <a:pt x="4961" y="19072"/>
                  <a:pt x="5222" y="19153"/>
                  <a:pt x="5484" y="19252"/>
                </a:cubicBezTo>
                <a:lnTo>
                  <a:pt x="5550" y="19284"/>
                </a:lnTo>
                <a:lnTo>
                  <a:pt x="5566" y="19333"/>
                </a:lnTo>
                <a:cubicBezTo>
                  <a:pt x="5599" y="19448"/>
                  <a:pt x="5648" y="19563"/>
                  <a:pt x="5681" y="19677"/>
                </a:cubicBezTo>
                <a:cubicBezTo>
                  <a:pt x="5403" y="19579"/>
                  <a:pt x="5141" y="19399"/>
                  <a:pt x="4862" y="19333"/>
                </a:cubicBezTo>
                <a:cubicBezTo>
                  <a:pt x="4813" y="19203"/>
                  <a:pt x="4764" y="19072"/>
                  <a:pt x="4715" y="18941"/>
                </a:cubicBezTo>
                <a:close/>
                <a:moveTo>
                  <a:pt x="5697" y="19350"/>
                </a:moveTo>
                <a:lnTo>
                  <a:pt x="5763" y="19366"/>
                </a:lnTo>
                <a:cubicBezTo>
                  <a:pt x="5812" y="19497"/>
                  <a:pt x="5844" y="19612"/>
                  <a:pt x="5877" y="19743"/>
                </a:cubicBezTo>
                <a:lnTo>
                  <a:pt x="5812" y="19726"/>
                </a:lnTo>
                <a:cubicBezTo>
                  <a:pt x="5779" y="19595"/>
                  <a:pt x="5746" y="19464"/>
                  <a:pt x="5697" y="19350"/>
                </a:cubicBezTo>
                <a:close/>
                <a:moveTo>
                  <a:pt x="4928" y="19481"/>
                </a:moveTo>
                <a:lnTo>
                  <a:pt x="4928" y="19481"/>
                </a:lnTo>
                <a:cubicBezTo>
                  <a:pt x="5206" y="19595"/>
                  <a:pt x="5468" y="19759"/>
                  <a:pt x="5746" y="19841"/>
                </a:cubicBezTo>
                <a:lnTo>
                  <a:pt x="5730" y="19857"/>
                </a:lnTo>
                <a:cubicBezTo>
                  <a:pt x="5795" y="20037"/>
                  <a:pt x="5844" y="20217"/>
                  <a:pt x="5894" y="20414"/>
                </a:cubicBezTo>
                <a:cubicBezTo>
                  <a:pt x="5632" y="20299"/>
                  <a:pt x="5370" y="20168"/>
                  <a:pt x="5108" y="20054"/>
                </a:cubicBezTo>
                <a:lnTo>
                  <a:pt x="5108" y="20037"/>
                </a:lnTo>
                <a:cubicBezTo>
                  <a:pt x="5059" y="19857"/>
                  <a:pt x="4993" y="19661"/>
                  <a:pt x="4928" y="19481"/>
                </a:cubicBezTo>
                <a:close/>
                <a:moveTo>
                  <a:pt x="5926" y="19890"/>
                </a:moveTo>
                <a:lnTo>
                  <a:pt x="6090" y="20496"/>
                </a:lnTo>
                <a:lnTo>
                  <a:pt x="6041" y="20479"/>
                </a:lnTo>
                <a:cubicBezTo>
                  <a:pt x="5975" y="20283"/>
                  <a:pt x="5926" y="20086"/>
                  <a:pt x="5861" y="19890"/>
                </a:cubicBezTo>
                <a:close/>
                <a:moveTo>
                  <a:pt x="5157" y="20152"/>
                </a:moveTo>
                <a:cubicBezTo>
                  <a:pt x="5403" y="20283"/>
                  <a:pt x="5664" y="20397"/>
                  <a:pt x="5926" y="20512"/>
                </a:cubicBezTo>
                <a:lnTo>
                  <a:pt x="6090" y="21101"/>
                </a:lnTo>
                <a:lnTo>
                  <a:pt x="5975" y="21052"/>
                </a:lnTo>
                <a:cubicBezTo>
                  <a:pt x="5779" y="20970"/>
                  <a:pt x="5583" y="20921"/>
                  <a:pt x="5370" y="20872"/>
                </a:cubicBezTo>
                <a:lnTo>
                  <a:pt x="5370" y="20856"/>
                </a:lnTo>
                <a:cubicBezTo>
                  <a:pt x="5304" y="20627"/>
                  <a:pt x="5222" y="20381"/>
                  <a:pt x="5157" y="20152"/>
                </a:cubicBezTo>
                <a:close/>
                <a:moveTo>
                  <a:pt x="6074" y="20577"/>
                </a:moveTo>
                <a:lnTo>
                  <a:pt x="6123" y="20594"/>
                </a:lnTo>
                <a:cubicBezTo>
                  <a:pt x="6155" y="20692"/>
                  <a:pt x="6172" y="20774"/>
                  <a:pt x="6205" y="20856"/>
                </a:cubicBezTo>
                <a:lnTo>
                  <a:pt x="6303" y="21183"/>
                </a:lnTo>
                <a:lnTo>
                  <a:pt x="6237" y="21167"/>
                </a:lnTo>
                <a:cubicBezTo>
                  <a:pt x="6188" y="20970"/>
                  <a:pt x="6123" y="20774"/>
                  <a:pt x="6074" y="20577"/>
                </a:cubicBezTo>
                <a:close/>
                <a:moveTo>
                  <a:pt x="5403" y="20970"/>
                </a:moveTo>
                <a:cubicBezTo>
                  <a:pt x="5599" y="21036"/>
                  <a:pt x="5812" y="21085"/>
                  <a:pt x="6025" y="21167"/>
                </a:cubicBezTo>
                <a:lnTo>
                  <a:pt x="6123" y="21199"/>
                </a:lnTo>
                <a:cubicBezTo>
                  <a:pt x="6155" y="21314"/>
                  <a:pt x="6188" y="21412"/>
                  <a:pt x="6221" y="21527"/>
                </a:cubicBezTo>
                <a:cubicBezTo>
                  <a:pt x="6237" y="21576"/>
                  <a:pt x="6254" y="21641"/>
                  <a:pt x="6270" y="21691"/>
                </a:cubicBezTo>
                <a:cubicBezTo>
                  <a:pt x="5992" y="21543"/>
                  <a:pt x="5746" y="21363"/>
                  <a:pt x="5468" y="21216"/>
                </a:cubicBezTo>
                <a:cubicBezTo>
                  <a:pt x="5452" y="21134"/>
                  <a:pt x="5435" y="21052"/>
                  <a:pt x="5403" y="20970"/>
                </a:cubicBezTo>
                <a:close/>
                <a:moveTo>
                  <a:pt x="6270" y="21249"/>
                </a:moveTo>
                <a:lnTo>
                  <a:pt x="6336" y="21281"/>
                </a:lnTo>
                <a:lnTo>
                  <a:pt x="6516" y="21805"/>
                </a:lnTo>
                <a:lnTo>
                  <a:pt x="6434" y="21772"/>
                </a:lnTo>
                <a:cubicBezTo>
                  <a:pt x="6401" y="21691"/>
                  <a:pt x="6368" y="21592"/>
                  <a:pt x="6336" y="21494"/>
                </a:cubicBezTo>
                <a:cubicBezTo>
                  <a:pt x="6319" y="21412"/>
                  <a:pt x="6286" y="21330"/>
                  <a:pt x="6270" y="21249"/>
                </a:cubicBezTo>
                <a:close/>
                <a:moveTo>
                  <a:pt x="5520" y="21358"/>
                </a:moveTo>
                <a:cubicBezTo>
                  <a:pt x="5790" y="21518"/>
                  <a:pt x="6031" y="21678"/>
                  <a:pt x="6303" y="21821"/>
                </a:cubicBezTo>
                <a:cubicBezTo>
                  <a:pt x="6368" y="22002"/>
                  <a:pt x="6434" y="22165"/>
                  <a:pt x="6499" y="22345"/>
                </a:cubicBezTo>
                <a:cubicBezTo>
                  <a:pt x="6221" y="22231"/>
                  <a:pt x="5943" y="22132"/>
                  <a:pt x="5664" y="21985"/>
                </a:cubicBezTo>
                <a:cubicBezTo>
                  <a:pt x="5632" y="21776"/>
                  <a:pt x="5568" y="21567"/>
                  <a:pt x="5520" y="21358"/>
                </a:cubicBezTo>
                <a:close/>
                <a:moveTo>
                  <a:pt x="6483" y="21903"/>
                </a:moveTo>
                <a:lnTo>
                  <a:pt x="6565" y="21936"/>
                </a:lnTo>
                <a:cubicBezTo>
                  <a:pt x="6630" y="22100"/>
                  <a:pt x="6696" y="22280"/>
                  <a:pt x="6745" y="22443"/>
                </a:cubicBezTo>
                <a:lnTo>
                  <a:pt x="6679" y="22427"/>
                </a:lnTo>
                <a:cubicBezTo>
                  <a:pt x="6614" y="22247"/>
                  <a:pt x="6548" y="22083"/>
                  <a:pt x="6483" y="21903"/>
                </a:cubicBezTo>
                <a:close/>
                <a:moveTo>
                  <a:pt x="5697" y="22116"/>
                </a:moveTo>
                <a:cubicBezTo>
                  <a:pt x="5975" y="22263"/>
                  <a:pt x="6254" y="22378"/>
                  <a:pt x="6548" y="22493"/>
                </a:cubicBezTo>
                <a:cubicBezTo>
                  <a:pt x="6581" y="22574"/>
                  <a:pt x="6614" y="22656"/>
                  <a:pt x="6647" y="22738"/>
                </a:cubicBezTo>
                <a:cubicBezTo>
                  <a:pt x="6401" y="22722"/>
                  <a:pt x="6139" y="22656"/>
                  <a:pt x="5910" y="22542"/>
                </a:cubicBezTo>
                <a:cubicBezTo>
                  <a:pt x="5901" y="22537"/>
                  <a:pt x="5892" y="22535"/>
                  <a:pt x="5883" y="22535"/>
                </a:cubicBezTo>
                <a:cubicBezTo>
                  <a:pt x="5851" y="22535"/>
                  <a:pt x="5823" y="22562"/>
                  <a:pt x="5818" y="22590"/>
                </a:cubicBezTo>
                <a:lnTo>
                  <a:pt x="5818" y="22590"/>
                </a:lnTo>
                <a:cubicBezTo>
                  <a:pt x="5795" y="22486"/>
                  <a:pt x="5771" y="22383"/>
                  <a:pt x="5746" y="22280"/>
                </a:cubicBezTo>
                <a:lnTo>
                  <a:pt x="5730" y="22280"/>
                </a:lnTo>
                <a:cubicBezTo>
                  <a:pt x="5714" y="22231"/>
                  <a:pt x="5714" y="22165"/>
                  <a:pt x="5697" y="22116"/>
                </a:cubicBezTo>
                <a:close/>
                <a:moveTo>
                  <a:pt x="6761" y="22509"/>
                </a:moveTo>
                <a:cubicBezTo>
                  <a:pt x="6777" y="22591"/>
                  <a:pt x="6810" y="22673"/>
                  <a:pt x="6827" y="22738"/>
                </a:cubicBezTo>
                <a:lnTo>
                  <a:pt x="6810" y="22738"/>
                </a:lnTo>
                <a:lnTo>
                  <a:pt x="6728" y="22542"/>
                </a:lnTo>
                <a:cubicBezTo>
                  <a:pt x="6745" y="22525"/>
                  <a:pt x="6761" y="22525"/>
                  <a:pt x="6761" y="22509"/>
                </a:cubicBezTo>
                <a:close/>
                <a:moveTo>
                  <a:pt x="6876" y="22869"/>
                </a:moveTo>
                <a:cubicBezTo>
                  <a:pt x="6876" y="22884"/>
                  <a:pt x="6876" y="22895"/>
                  <a:pt x="6877" y="22905"/>
                </a:cubicBezTo>
                <a:lnTo>
                  <a:pt x="6877" y="22905"/>
                </a:lnTo>
                <a:lnTo>
                  <a:pt x="6859" y="22869"/>
                </a:lnTo>
                <a:close/>
                <a:moveTo>
                  <a:pt x="5826" y="22625"/>
                </a:moveTo>
                <a:cubicBezTo>
                  <a:pt x="5830" y="22631"/>
                  <a:pt x="5836" y="22636"/>
                  <a:pt x="5844" y="22640"/>
                </a:cubicBezTo>
                <a:cubicBezTo>
                  <a:pt x="6106" y="22804"/>
                  <a:pt x="6401" y="22869"/>
                  <a:pt x="6712" y="22869"/>
                </a:cubicBezTo>
                <a:cubicBezTo>
                  <a:pt x="6761" y="23033"/>
                  <a:pt x="6827" y="23180"/>
                  <a:pt x="6892" y="23344"/>
                </a:cubicBezTo>
                <a:cubicBezTo>
                  <a:pt x="6647" y="23278"/>
                  <a:pt x="6434" y="23164"/>
                  <a:pt x="6221" y="23033"/>
                </a:cubicBezTo>
                <a:cubicBezTo>
                  <a:pt x="6214" y="23031"/>
                  <a:pt x="6207" y="23030"/>
                  <a:pt x="6201" y="23030"/>
                </a:cubicBezTo>
                <a:cubicBezTo>
                  <a:pt x="6149" y="23030"/>
                  <a:pt x="6128" y="23087"/>
                  <a:pt x="6172" y="23131"/>
                </a:cubicBezTo>
                <a:cubicBezTo>
                  <a:pt x="6401" y="23295"/>
                  <a:pt x="6663" y="23409"/>
                  <a:pt x="6958" y="23475"/>
                </a:cubicBezTo>
                <a:cubicBezTo>
                  <a:pt x="6974" y="23540"/>
                  <a:pt x="6990" y="23606"/>
                  <a:pt x="7023" y="23671"/>
                </a:cubicBezTo>
                <a:cubicBezTo>
                  <a:pt x="6817" y="23610"/>
                  <a:pt x="6610" y="23577"/>
                  <a:pt x="6411" y="23577"/>
                </a:cubicBezTo>
                <a:cubicBezTo>
                  <a:pt x="6341" y="23577"/>
                  <a:pt x="6272" y="23581"/>
                  <a:pt x="6205" y="23589"/>
                </a:cubicBezTo>
                <a:cubicBezTo>
                  <a:pt x="6139" y="23622"/>
                  <a:pt x="6155" y="23704"/>
                  <a:pt x="6221" y="23704"/>
                </a:cubicBezTo>
                <a:cubicBezTo>
                  <a:pt x="6291" y="23696"/>
                  <a:pt x="6360" y="23692"/>
                  <a:pt x="6430" y="23692"/>
                </a:cubicBezTo>
                <a:cubicBezTo>
                  <a:pt x="6638" y="23692"/>
                  <a:pt x="6847" y="23728"/>
                  <a:pt x="7056" y="23802"/>
                </a:cubicBezTo>
                <a:cubicBezTo>
                  <a:pt x="7056" y="23818"/>
                  <a:pt x="7072" y="23851"/>
                  <a:pt x="7072" y="23884"/>
                </a:cubicBezTo>
                <a:cubicBezTo>
                  <a:pt x="7154" y="24162"/>
                  <a:pt x="7252" y="24424"/>
                  <a:pt x="7334" y="24702"/>
                </a:cubicBezTo>
                <a:cubicBezTo>
                  <a:pt x="7023" y="24670"/>
                  <a:pt x="6728" y="24555"/>
                  <a:pt x="6466" y="24391"/>
                </a:cubicBezTo>
                <a:cubicBezTo>
                  <a:pt x="6459" y="24386"/>
                  <a:pt x="6451" y="24384"/>
                  <a:pt x="6443" y="24384"/>
                </a:cubicBezTo>
                <a:cubicBezTo>
                  <a:pt x="6404" y="24384"/>
                  <a:pt x="6376" y="24446"/>
                  <a:pt x="6417" y="24473"/>
                </a:cubicBezTo>
                <a:cubicBezTo>
                  <a:pt x="6696" y="24670"/>
                  <a:pt x="7039" y="24784"/>
                  <a:pt x="7367" y="24817"/>
                </a:cubicBezTo>
                <a:cubicBezTo>
                  <a:pt x="7416" y="24915"/>
                  <a:pt x="7465" y="25030"/>
                  <a:pt x="7498" y="25144"/>
                </a:cubicBezTo>
                <a:lnTo>
                  <a:pt x="7563" y="25373"/>
                </a:lnTo>
                <a:cubicBezTo>
                  <a:pt x="7187" y="25324"/>
                  <a:pt x="6827" y="25095"/>
                  <a:pt x="6483" y="24948"/>
                </a:cubicBezTo>
                <a:cubicBezTo>
                  <a:pt x="6450" y="24866"/>
                  <a:pt x="6417" y="24801"/>
                  <a:pt x="6385" y="24719"/>
                </a:cubicBezTo>
                <a:cubicBezTo>
                  <a:pt x="6303" y="24457"/>
                  <a:pt x="6221" y="24195"/>
                  <a:pt x="6139" y="23933"/>
                </a:cubicBezTo>
                <a:cubicBezTo>
                  <a:pt x="6010" y="23494"/>
                  <a:pt x="5922" y="23056"/>
                  <a:pt x="5826" y="22625"/>
                </a:cubicBezTo>
                <a:close/>
                <a:moveTo>
                  <a:pt x="8054" y="20266"/>
                </a:moveTo>
                <a:lnTo>
                  <a:pt x="8054" y="20266"/>
                </a:lnTo>
                <a:cubicBezTo>
                  <a:pt x="8202" y="20708"/>
                  <a:pt x="8332" y="21150"/>
                  <a:pt x="8463" y="21609"/>
                </a:cubicBezTo>
                <a:cubicBezTo>
                  <a:pt x="8693" y="22394"/>
                  <a:pt x="9004" y="23147"/>
                  <a:pt x="9282" y="23933"/>
                </a:cubicBezTo>
                <a:cubicBezTo>
                  <a:pt x="9499" y="24507"/>
                  <a:pt x="9672" y="25110"/>
                  <a:pt x="9857" y="25715"/>
                </a:cubicBezTo>
                <a:lnTo>
                  <a:pt x="9857" y="25715"/>
                </a:lnTo>
                <a:cubicBezTo>
                  <a:pt x="9766" y="25424"/>
                  <a:pt x="9663" y="25143"/>
                  <a:pt x="9560" y="24850"/>
                </a:cubicBezTo>
                <a:cubicBezTo>
                  <a:pt x="9020" y="23327"/>
                  <a:pt x="8414" y="21854"/>
                  <a:pt x="8054" y="20266"/>
                </a:cubicBezTo>
                <a:close/>
                <a:moveTo>
                  <a:pt x="6516" y="25062"/>
                </a:moveTo>
                <a:cubicBezTo>
                  <a:pt x="6859" y="25242"/>
                  <a:pt x="7219" y="25373"/>
                  <a:pt x="7596" y="25455"/>
                </a:cubicBezTo>
                <a:cubicBezTo>
                  <a:pt x="7612" y="25537"/>
                  <a:pt x="7645" y="25603"/>
                  <a:pt x="7661" y="25684"/>
                </a:cubicBezTo>
                <a:cubicBezTo>
                  <a:pt x="7661" y="25717"/>
                  <a:pt x="7694" y="25750"/>
                  <a:pt x="7743" y="25750"/>
                </a:cubicBezTo>
                <a:cubicBezTo>
                  <a:pt x="7743" y="25766"/>
                  <a:pt x="7760" y="25783"/>
                  <a:pt x="7760" y="25799"/>
                </a:cubicBezTo>
                <a:lnTo>
                  <a:pt x="7809" y="25930"/>
                </a:lnTo>
                <a:cubicBezTo>
                  <a:pt x="7481" y="25799"/>
                  <a:pt x="7121" y="25684"/>
                  <a:pt x="6761" y="25619"/>
                </a:cubicBezTo>
                <a:lnTo>
                  <a:pt x="6761" y="25603"/>
                </a:lnTo>
                <a:cubicBezTo>
                  <a:pt x="6679" y="25423"/>
                  <a:pt x="6597" y="25242"/>
                  <a:pt x="6516" y="25062"/>
                </a:cubicBezTo>
                <a:close/>
                <a:moveTo>
                  <a:pt x="6843" y="25750"/>
                </a:moveTo>
                <a:cubicBezTo>
                  <a:pt x="7187" y="25864"/>
                  <a:pt x="7530" y="25963"/>
                  <a:pt x="7874" y="26077"/>
                </a:cubicBezTo>
                <a:cubicBezTo>
                  <a:pt x="7940" y="26274"/>
                  <a:pt x="8021" y="26487"/>
                  <a:pt x="8071" y="26683"/>
                </a:cubicBezTo>
                <a:cubicBezTo>
                  <a:pt x="7760" y="26601"/>
                  <a:pt x="7449" y="26519"/>
                  <a:pt x="7121" y="26388"/>
                </a:cubicBezTo>
                <a:cubicBezTo>
                  <a:pt x="7039" y="26175"/>
                  <a:pt x="6941" y="25963"/>
                  <a:pt x="6843" y="25750"/>
                </a:cubicBezTo>
                <a:close/>
                <a:moveTo>
                  <a:pt x="7170" y="26552"/>
                </a:moveTo>
                <a:lnTo>
                  <a:pt x="7170" y="26552"/>
                </a:lnTo>
                <a:cubicBezTo>
                  <a:pt x="7481" y="26667"/>
                  <a:pt x="7792" y="26732"/>
                  <a:pt x="8103" y="26814"/>
                </a:cubicBezTo>
                <a:cubicBezTo>
                  <a:pt x="8152" y="26994"/>
                  <a:pt x="8202" y="27174"/>
                  <a:pt x="8267" y="27354"/>
                </a:cubicBezTo>
                <a:cubicBezTo>
                  <a:pt x="8237" y="27356"/>
                  <a:pt x="8207" y="27357"/>
                  <a:pt x="8177" y="27357"/>
                </a:cubicBezTo>
                <a:cubicBezTo>
                  <a:pt x="7916" y="27357"/>
                  <a:pt x="7666" y="27293"/>
                  <a:pt x="7416" y="27190"/>
                </a:cubicBezTo>
                <a:cubicBezTo>
                  <a:pt x="7350" y="27010"/>
                  <a:pt x="7285" y="26830"/>
                  <a:pt x="7203" y="26650"/>
                </a:cubicBezTo>
                <a:cubicBezTo>
                  <a:pt x="7203" y="26617"/>
                  <a:pt x="7187" y="26585"/>
                  <a:pt x="7170" y="26552"/>
                </a:cubicBezTo>
                <a:close/>
                <a:moveTo>
                  <a:pt x="7465" y="27387"/>
                </a:moveTo>
                <a:lnTo>
                  <a:pt x="7465" y="27387"/>
                </a:lnTo>
                <a:cubicBezTo>
                  <a:pt x="7671" y="27447"/>
                  <a:pt x="7878" y="27481"/>
                  <a:pt x="8091" y="27481"/>
                </a:cubicBezTo>
                <a:cubicBezTo>
                  <a:pt x="8165" y="27481"/>
                  <a:pt x="8240" y="27477"/>
                  <a:pt x="8316" y="27469"/>
                </a:cubicBezTo>
                <a:cubicBezTo>
                  <a:pt x="8365" y="27616"/>
                  <a:pt x="8414" y="27763"/>
                  <a:pt x="8463" y="27911"/>
                </a:cubicBezTo>
                <a:cubicBezTo>
                  <a:pt x="8152" y="27878"/>
                  <a:pt x="7858" y="27796"/>
                  <a:pt x="7580" y="27698"/>
                </a:cubicBezTo>
                <a:lnTo>
                  <a:pt x="7563" y="27698"/>
                </a:lnTo>
                <a:cubicBezTo>
                  <a:pt x="7530" y="27600"/>
                  <a:pt x="7498" y="27501"/>
                  <a:pt x="7465" y="27387"/>
                </a:cubicBezTo>
                <a:close/>
                <a:moveTo>
                  <a:pt x="7629" y="27878"/>
                </a:moveTo>
                <a:lnTo>
                  <a:pt x="7629" y="27878"/>
                </a:lnTo>
                <a:cubicBezTo>
                  <a:pt x="7907" y="27960"/>
                  <a:pt x="8202" y="28009"/>
                  <a:pt x="8513" y="28025"/>
                </a:cubicBezTo>
                <a:cubicBezTo>
                  <a:pt x="8513" y="28042"/>
                  <a:pt x="8529" y="28058"/>
                  <a:pt x="8529" y="28074"/>
                </a:cubicBezTo>
                <a:cubicBezTo>
                  <a:pt x="8594" y="28238"/>
                  <a:pt x="8660" y="28402"/>
                  <a:pt x="8725" y="28565"/>
                </a:cubicBezTo>
                <a:lnTo>
                  <a:pt x="8693" y="28565"/>
                </a:lnTo>
                <a:cubicBezTo>
                  <a:pt x="8643" y="28483"/>
                  <a:pt x="8611" y="28385"/>
                  <a:pt x="8562" y="28303"/>
                </a:cubicBezTo>
                <a:cubicBezTo>
                  <a:pt x="8553" y="28294"/>
                  <a:pt x="8541" y="28290"/>
                  <a:pt x="8529" y="28290"/>
                </a:cubicBezTo>
                <a:cubicBezTo>
                  <a:pt x="8499" y="28290"/>
                  <a:pt x="8468" y="28317"/>
                  <a:pt x="8480" y="28353"/>
                </a:cubicBezTo>
                <a:cubicBezTo>
                  <a:pt x="8513" y="28402"/>
                  <a:pt x="8529" y="28467"/>
                  <a:pt x="8562" y="28533"/>
                </a:cubicBezTo>
                <a:cubicBezTo>
                  <a:pt x="8300" y="28467"/>
                  <a:pt x="8021" y="28385"/>
                  <a:pt x="7760" y="28303"/>
                </a:cubicBezTo>
                <a:lnTo>
                  <a:pt x="7629" y="27878"/>
                </a:lnTo>
                <a:close/>
                <a:moveTo>
                  <a:pt x="7809" y="28434"/>
                </a:moveTo>
                <a:lnTo>
                  <a:pt x="7809" y="28434"/>
                </a:lnTo>
                <a:cubicBezTo>
                  <a:pt x="8071" y="28516"/>
                  <a:pt x="8349" y="28582"/>
                  <a:pt x="8627" y="28631"/>
                </a:cubicBezTo>
                <a:cubicBezTo>
                  <a:pt x="8709" y="28811"/>
                  <a:pt x="8791" y="28975"/>
                  <a:pt x="8873" y="29155"/>
                </a:cubicBezTo>
                <a:cubicBezTo>
                  <a:pt x="8578" y="29040"/>
                  <a:pt x="8267" y="28958"/>
                  <a:pt x="7972" y="28909"/>
                </a:cubicBezTo>
                <a:cubicBezTo>
                  <a:pt x="7956" y="28860"/>
                  <a:pt x="7940" y="28811"/>
                  <a:pt x="7923" y="28762"/>
                </a:cubicBezTo>
                <a:lnTo>
                  <a:pt x="7907" y="28762"/>
                </a:lnTo>
                <a:cubicBezTo>
                  <a:pt x="7874" y="28647"/>
                  <a:pt x="7841" y="28533"/>
                  <a:pt x="7809" y="28434"/>
                </a:cubicBezTo>
                <a:close/>
                <a:moveTo>
                  <a:pt x="9626" y="30988"/>
                </a:moveTo>
                <a:cubicBezTo>
                  <a:pt x="9642" y="31029"/>
                  <a:pt x="9654" y="31070"/>
                  <a:pt x="9667" y="31111"/>
                </a:cubicBezTo>
                <a:lnTo>
                  <a:pt x="9667" y="31111"/>
                </a:lnTo>
                <a:lnTo>
                  <a:pt x="9626" y="30988"/>
                </a:lnTo>
                <a:close/>
                <a:moveTo>
                  <a:pt x="9724" y="31282"/>
                </a:moveTo>
                <a:cubicBezTo>
                  <a:pt x="9806" y="31528"/>
                  <a:pt x="9887" y="31790"/>
                  <a:pt x="9969" y="32035"/>
                </a:cubicBezTo>
                <a:lnTo>
                  <a:pt x="9953" y="32035"/>
                </a:lnTo>
                <a:cubicBezTo>
                  <a:pt x="9871" y="31790"/>
                  <a:pt x="9789" y="31528"/>
                  <a:pt x="9707" y="31282"/>
                </a:cubicBezTo>
                <a:close/>
                <a:moveTo>
                  <a:pt x="8021" y="29056"/>
                </a:moveTo>
                <a:lnTo>
                  <a:pt x="8021" y="29056"/>
                </a:lnTo>
                <a:cubicBezTo>
                  <a:pt x="8332" y="29171"/>
                  <a:pt x="8660" y="29253"/>
                  <a:pt x="8971" y="29367"/>
                </a:cubicBezTo>
                <a:cubicBezTo>
                  <a:pt x="9020" y="29498"/>
                  <a:pt x="9069" y="29613"/>
                  <a:pt x="9135" y="29744"/>
                </a:cubicBezTo>
                <a:cubicBezTo>
                  <a:pt x="9151" y="29826"/>
                  <a:pt x="9184" y="29908"/>
                  <a:pt x="9200" y="29989"/>
                </a:cubicBezTo>
                <a:cubicBezTo>
                  <a:pt x="8971" y="29957"/>
                  <a:pt x="8725" y="29891"/>
                  <a:pt x="8496" y="29826"/>
                </a:cubicBezTo>
                <a:cubicBezTo>
                  <a:pt x="8525" y="29796"/>
                  <a:pt x="8502" y="29741"/>
                  <a:pt x="8462" y="29741"/>
                </a:cubicBezTo>
                <a:cubicBezTo>
                  <a:pt x="8457" y="29741"/>
                  <a:pt x="8452" y="29742"/>
                  <a:pt x="8447" y="29744"/>
                </a:cubicBezTo>
                <a:cubicBezTo>
                  <a:pt x="8414" y="29760"/>
                  <a:pt x="8382" y="29777"/>
                  <a:pt x="8332" y="29793"/>
                </a:cubicBezTo>
                <a:cubicBezTo>
                  <a:pt x="8300" y="29826"/>
                  <a:pt x="8300" y="29891"/>
                  <a:pt x="8349" y="29908"/>
                </a:cubicBezTo>
                <a:cubicBezTo>
                  <a:pt x="8643" y="29989"/>
                  <a:pt x="8938" y="30071"/>
                  <a:pt x="9233" y="30104"/>
                </a:cubicBezTo>
                <a:cubicBezTo>
                  <a:pt x="9298" y="30317"/>
                  <a:pt x="9364" y="30513"/>
                  <a:pt x="9413" y="30726"/>
                </a:cubicBezTo>
                <a:cubicBezTo>
                  <a:pt x="9118" y="30710"/>
                  <a:pt x="8824" y="30660"/>
                  <a:pt x="8709" y="30431"/>
                </a:cubicBezTo>
                <a:cubicBezTo>
                  <a:pt x="8697" y="30413"/>
                  <a:pt x="8680" y="30406"/>
                  <a:pt x="8664" y="30406"/>
                </a:cubicBezTo>
                <a:cubicBezTo>
                  <a:pt x="8637" y="30406"/>
                  <a:pt x="8611" y="30427"/>
                  <a:pt x="8611" y="30448"/>
                </a:cubicBezTo>
                <a:cubicBezTo>
                  <a:pt x="8562" y="30742"/>
                  <a:pt x="9053" y="30808"/>
                  <a:pt x="9446" y="30824"/>
                </a:cubicBezTo>
                <a:cubicBezTo>
                  <a:pt x="9495" y="30955"/>
                  <a:pt x="9527" y="31086"/>
                  <a:pt x="9560" y="31217"/>
                </a:cubicBezTo>
                <a:lnTo>
                  <a:pt x="8889" y="31119"/>
                </a:lnTo>
                <a:cubicBezTo>
                  <a:pt x="8903" y="31105"/>
                  <a:pt x="8881" y="31066"/>
                  <a:pt x="8853" y="31066"/>
                </a:cubicBezTo>
                <a:cubicBezTo>
                  <a:pt x="8849" y="31066"/>
                  <a:pt x="8844" y="31067"/>
                  <a:pt x="8840" y="31070"/>
                </a:cubicBezTo>
                <a:lnTo>
                  <a:pt x="8774" y="31119"/>
                </a:lnTo>
                <a:cubicBezTo>
                  <a:pt x="8742" y="31135"/>
                  <a:pt x="8742" y="31184"/>
                  <a:pt x="8774" y="31201"/>
                </a:cubicBezTo>
                <a:cubicBezTo>
                  <a:pt x="9036" y="31250"/>
                  <a:pt x="9298" y="31266"/>
                  <a:pt x="9576" y="31282"/>
                </a:cubicBezTo>
                <a:cubicBezTo>
                  <a:pt x="9642" y="31528"/>
                  <a:pt x="9707" y="31774"/>
                  <a:pt x="9773" y="32003"/>
                </a:cubicBezTo>
                <a:cubicBezTo>
                  <a:pt x="9560" y="31954"/>
                  <a:pt x="9347" y="31921"/>
                  <a:pt x="9118" y="31888"/>
                </a:cubicBezTo>
                <a:cubicBezTo>
                  <a:pt x="9118" y="31865"/>
                  <a:pt x="9102" y="31842"/>
                  <a:pt x="9081" y="31842"/>
                </a:cubicBezTo>
                <a:cubicBezTo>
                  <a:pt x="9072" y="31842"/>
                  <a:pt x="9062" y="31846"/>
                  <a:pt x="9053" y="31855"/>
                </a:cubicBezTo>
                <a:lnTo>
                  <a:pt x="8971" y="31888"/>
                </a:lnTo>
                <a:cubicBezTo>
                  <a:pt x="8922" y="31904"/>
                  <a:pt x="8938" y="31970"/>
                  <a:pt x="8987" y="31986"/>
                </a:cubicBezTo>
                <a:cubicBezTo>
                  <a:pt x="9265" y="32052"/>
                  <a:pt x="9544" y="32085"/>
                  <a:pt x="9806" y="32134"/>
                </a:cubicBezTo>
                <a:cubicBezTo>
                  <a:pt x="9855" y="32281"/>
                  <a:pt x="9904" y="32428"/>
                  <a:pt x="9937" y="32559"/>
                </a:cubicBezTo>
                <a:cubicBezTo>
                  <a:pt x="9658" y="32494"/>
                  <a:pt x="9380" y="32445"/>
                  <a:pt x="9085" y="32396"/>
                </a:cubicBezTo>
                <a:lnTo>
                  <a:pt x="9069" y="32396"/>
                </a:lnTo>
                <a:cubicBezTo>
                  <a:pt x="9053" y="32363"/>
                  <a:pt x="9036" y="32314"/>
                  <a:pt x="9036" y="32281"/>
                </a:cubicBezTo>
                <a:cubicBezTo>
                  <a:pt x="8889" y="31757"/>
                  <a:pt x="8693" y="31250"/>
                  <a:pt x="8496" y="30742"/>
                </a:cubicBezTo>
                <a:cubicBezTo>
                  <a:pt x="8382" y="30169"/>
                  <a:pt x="8218" y="29613"/>
                  <a:pt x="8021" y="29056"/>
                </a:cubicBezTo>
                <a:close/>
                <a:moveTo>
                  <a:pt x="10002" y="32166"/>
                </a:moveTo>
                <a:cubicBezTo>
                  <a:pt x="10051" y="32314"/>
                  <a:pt x="10100" y="32461"/>
                  <a:pt x="10133" y="32592"/>
                </a:cubicBezTo>
                <a:cubicBezTo>
                  <a:pt x="10084" y="32445"/>
                  <a:pt x="10035" y="32297"/>
                  <a:pt x="9986" y="32166"/>
                </a:cubicBezTo>
                <a:close/>
                <a:moveTo>
                  <a:pt x="9118" y="32526"/>
                </a:moveTo>
                <a:cubicBezTo>
                  <a:pt x="9429" y="32576"/>
                  <a:pt x="9724" y="32641"/>
                  <a:pt x="10018" y="32707"/>
                </a:cubicBezTo>
                <a:cubicBezTo>
                  <a:pt x="10051" y="32805"/>
                  <a:pt x="10068" y="32887"/>
                  <a:pt x="10100" y="32985"/>
                </a:cubicBezTo>
                <a:lnTo>
                  <a:pt x="10542" y="34311"/>
                </a:lnTo>
                <a:lnTo>
                  <a:pt x="10542" y="34311"/>
                </a:lnTo>
                <a:lnTo>
                  <a:pt x="10198" y="34082"/>
                </a:lnTo>
                <a:cubicBezTo>
                  <a:pt x="10051" y="33983"/>
                  <a:pt x="9904" y="33869"/>
                  <a:pt x="9740" y="33803"/>
                </a:cubicBezTo>
                <a:cubicBezTo>
                  <a:pt x="9658" y="33754"/>
                  <a:pt x="9576" y="33738"/>
                  <a:pt x="9495" y="33689"/>
                </a:cubicBezTo>
                <a:cubicBezTo>
                  <a:pt x="9429" y="33492"/>
                  <a:pt x="9364" y="33279"/>
                  <a:pt x="9298" y="33067"/>
                </a:cubicBezTo>
                <a:lnTo>
                  <a:pt x="9298" y="33067"/>
                </a:lnTo>
                <a:cubicBezTo>
                  <a:pt x="9560" y="33181"/>
                  <a:pt x="9838" y="33329"/>
                  <a:pt x="10084" y="33476"/>
                </a:cubicBezTo>
                <a:cubicBezTo>
                  <a:pt x="10096" y="33482"/>
                  <a:pt x="10108" y="33485"/>
                  <a:pt x="10118" y="33485"/>
                </a:cubicBezTo>
                <a:cubicBezTo>
                  <a:pt x="10164" y="33485"/>
                  <a:pt x="10189" y="33434"/>
                  <a:pt x="10149" y="33394"/>
                </a:cubicBezTo>
                <a:cubicBezTo>
                  <a:pt x="9871" y="33198"/>
                  <a:pt x="9544" y="33116"/>
                  <a:pt x="9249" y="32952"/>
                </a:cubicBezTo>
                <a:cubicBezTo>
                  <a:pt x="9216" y="32805"/>
                  <a:pt x="9167" y="32657"/>
                  <a:pt x="9118" y="32526"/>
                </a:cubicBezTo>
                <a:close/>
                <a:moveTo>
                  <a:pt x="9560" y="33820"/>
                </a:moveTo>
                <a:lnTo>
                  <a:pt x="9560" y="33820"/>
                </a:lnTo>
                <a:cubicBezTo>
                  <a:pt x="9658" y="33869"/>
                  <a:pt x="9773" y="33918"/>
                  <a:pt x="9871" y="33983"/>
                </a:cubicBezTo>
                <a:cubicBezTo>
                  <a:pt x="10100" y="34147"/>
                  <a:pt x="10346" y="34311"/>
                  <a:pt x="10591" y="34474"/>
                </a:cubicBezTo>
                <a:lnTo>
                  <a:pt x="10608" y="34458"/>
                </a:lnTo>
                <a:cubicBezTo>
                  <a:pt x="10673" y="34654"/>
                  <a:pt x="10739" y="34851"/>
                  <a:pt x="10804" y="35031"/>
                </a:cubicBezTo>
                <a:cubicBezTo>
                  <a:pt x="10673" y="34949"/>
                  <a:pt x="10559" y="34884"/>
                  <a:pt x="10428" y="34802"/>
                </a:cubicBezTo>
                <a:cubicBezTo>
                  <a:pt x="10198" y="34687"/>
                  <a:pt x="9969" y="34589"/>
                  <a:pt x="9757" y="34458"/>
                </a:cubicBezTo>
                <a:cubicBezTo>
                  <a:pt x="9691" y="34245"/>
                  <a:pt x="9626" y="34032"/>
                  <a:pt x="9560" y="33820"/>
                </a:cubicBezTo>
                <a:close/>
                <a:moveTo>
                  <a:pt x="9789" y="34540"/>
                </a:moveTo>
                <a:lnTo>
                  <a:pt x="9789" y="34540"/>
                </a:lnTo>
                <a:cubicBezTo>
                  <a:pt x="9953" y="34654"/>
                  <a:pt x="10117" y="34736"/>
                  <a:pt x="10280" y="34818"/>
                </a:cubicBezTo>
                <a:cubicBezTo>
                  <a:pt x="10477" y="34916"/>
                  <a:pt x="10657" y="35031"/>
                  <a:pt x="10820" y="35145"/>
                </a:cubicBezTo>
                <a:lnTo>
                  <a:pt x="10853" y="35227"/>
                </a:lnTo>
                <a:cubicBezTo>
                  <a:pt x="10902" y="35391"/>
                  <a:pt x="10951" y="35555"/>
                  <a:pt x="11001" y="35718"/>
                </a:cubicBezTo>
                <a:cubicBezTo>
                  <a:pt x="10690" y="35538"/>
                  <a:pt x="10395" y="35375"/>
                  <a:pt x="10084" y="35178"/>
                </a:cubicBezTo>
                <a:cubicBezTo>
                  <a:pt x="10100" y="35178"/>
                  <a:pt x="10100" y="35129"/>
                  <a:pt x="10068" y="35129"/>
                </a:cubicBezTo>
                <a:lnTo>
                  <a:pt x="10002" y="35129"/>
                </a:lnTo>
                <a:cubicBezTo>
                  <a:pt x="9937" y="34916"/>
                  <a:pt x="9871" y="34736"/>
                  <a:pt x="9789" y="34540"/>
                </a:cubicBezTo>
                <a:close/>
                <a:moveTo>
                  <a:pt x="12228" y="33230"/>
                </a:moveTo>
                <a:lnTo>
                  <a:pt x="12228" y="33230"/>
                </a:lnTo>
                <a:cubicBezTo>
                  <a:pt x="12523" y="33983"/>
                  <a:pt x="12801" y="34736"/>
                  <a:pt x="13047" y="35506"/>
                </a:cubicBezTo>
                <a:lnTo>
                  <a:pt x="13047" y="35489"/>
                </a:lnTo>
                <a:cubicBezTo>
                  <a:pt x="13243" y="36128"/>
                  <a:pt x="13505" y="36750"/>
                  <a:pt x="13718" y="37404"/>
                </a:cubicBezTo>
                <a:cubicBezTo>
                  <a:pt x="13210" y="36259"/>
                  <a:pt x="12785" y="35080"/>
                  <a:pt x="12408" y="33885"/>
                </a:cubicBezTo>
                <a:cubicBezTo>
                  <a:pt x="12359" y="33672"/>
                  <a:pt x="12294" y="33443"/>
                  <a:pt x="12228" y="33230"/>
                </a:cubicBezTo>
                <a:close/>
                <a:moveTo>
                  <a:pt x="10018" y="35260"/>
                </a:moveTo>
                <a:cubicBezTo>
                  <a:pt x="10362" y="35489"/>
                  <a:pt x="10690" y="35686"/>
                  <a:pt x="11050" y="35882"/>
                </a:cubicBezTo>
                <a:cubicBezTo>
                  <a:pt x="11099" y="36046"/>
                  <a:pt x="11148" y="36209"/>
                  <a:pt x="11213" y="36373"/>
                </a:cubicBezTo>
                <a:cubicBezTo>
                  <a:pt x="11246" y="36471"/>
                  <a:pt x="11295" y="36570"/>
                  <a:pt x="11328" y="36651"/>
                </a:cubicBezTo>
                <a:cubicBezTo>
                  <a:pt x="10984" y="36520"/>
                  <a:pt x="10624" y="36373"/>
                  <a:pt x="10493" y="36046"/>
                </a:cubicBezTo>
                <a:cubicBezTo>
                  <a:pt x="10487" y="36033"/>
                  <a:pt x="10476" y="36028"/>
                  <a:pt x="10466" y="36028"/>
                </a:cubicBezTo>
                <a:cubicBezTo>
                  <a:pt x="10449" y="36028"/>
                  <a:pt x="10434" y="36042"/>
                  <a:pt x="10444" y="36062"/>
                </a:cubicBezTo>
                <a:cubicBezTo>
                  <a:pt x="10575" y="36439"/>
                  <a:pt x="10984" y="36602"/>
                  <a:pt x="11361" y="36750"/>
                </a:cubicBezTo>
                <a:cubicBezTo>
                  <a:pt x="11459" y="36979"/>
                  <a:pt x="11573" y="37192"/>
                  <a:pt x="11655" y="37421"/>
                </a:cubicBezTo>
                <a:lnTo>
                  <a:pt x="11492" y="37355"/>
                </a:lnTo>
                <a:cubicBezTo>
                  <a:pt x="11262" y="37224"/>
                  <a:pt x="10820" y="37093"/>
                  <a:pt x="10722" y="36831"/>
                </a:cubicBezTo>
                <a:cubicBezTo>
                  <a:pt x="10722" y="36826"/>
                  <a:pt x="10719" y="36824"/>
                  <a:pt x="10714" y="36824"/>
                </a:cubicBezTo>
                <a:cubicBezTo>
                  <a:pt x="10704" y="36824"/>
                  <a:pt x="10690" y="36831"/>
                  <a:pt x="10690" y="36831"/>
                </a:cubicBezTo>
                <a:cubicBezTo>
                  <a:pt x="10771" y="37093"/>
                  <a:pt x="11082" y="37175"/>
                  <a:pt x="11312" y="37306"/>
                </a:cubicBezTo>
                <a:cubicBezTo>
                  <a:pt x="11426" y="37372"/>
                  <a:pt x="11557" y="37437"/>
                  <a:pt x="11688" y="37503"/>
                </a:cubicBezTo>
                <a:lnTo>
                  <a:pt x="11688" y="37519"/>
                </a:lnTo>
                <a:cubicBezTo>
                  <a:pt x="11737" y="37683"/>
                  <a:pt x="11770" y="37830"/>
                  <a:pt x="11819" y="37994"/>
                </a:cubicBezTo>
                <a:cubicBezTo>
                  <a:pt x="11868" y="38190"/>
                  <a:pt x="11917" y="38403"/>
                  <a:pt x="11999" y="38599"/>
                </a:cubicBezTo>
                <a:lnTo>
                  <a:pt x="12032" y="38665"/>
                </a:lnTo>
                <a:cubicBezTo>
                  <a:pt x="11819" y="38534"/>
                  <a:pt x="11623" y="38370"/>
                  <a:pt x="11475" y="38174"/>
                </a:cubicBezTo>
                <a:lnTo>
                  <a:pt x="11377" y="38092"/>
                </a:lnTo>
                <a:cubicBezTo>
                  <a:pt x="11377" y="38075"/>
                  <a:pt x="11377" y="38059"/>
                  <a:pt x="11377" y="38059"/>
                </a:cubicBezTo>
                <a:cubicBezTo>
                  <a:pt x="11367" y="38040"/>
                  <a:pt x="11352" y="38032"/>
                  <a:pt x="11338" y="38032"/>
                </a:cubicBezTo>
                <a:cubicBezTo>
                  <a:pt x="11328" y="38032"/>
                  <a:pt x="11318" y="38036"/>
                  <a:pt x="11312" y="38043"/>
                </a:cubicBezTo>
                <a:cubicBezTo>
                  <a:pt x="11213" y="37944"/>
                  <a:pt x="11115" y="37830"/>
                  <a:pt x="11001" y="37748"/>
                </a:cubicBezTo>
                <a:cubicBezTo>
                  <a:pt x="10968" y="37715"/>
                  <a:pt x="10951" y="37699"/>
                  <a:pt x="10902" y="37683"/>
                </a:cubicBezTo>
                <a:lnTo>
                  <a:pt x="10837" y="37650"/>
                </a:lnTo>
                <a:cubicBezTo>
                  <a:pt x="10820" y="37633"/>
                  <a:pt x="10804" y="37617"/>
                  <a:pt x="10788" y="37617"/>
                </a:cubicBezTo>
                <a:lnTo>
                  <a:pt x="10771" y="37617"/>
                </a:lnTo>
                <a:cubicBezTo>
                  <a:pt x="10771" y="37601"/>
                  <a:pt x="10755" y="37568"/>
                  <a:pt x="10755" y="37552"/>
                </a:cubicBezTo>
                <a:cubicBezTo>
                  <a:pt x="10771" y="37535"/>
                  <a:pt x="10788" y="37503"/>
                  <a:pt x="10771" y="37486"/>
                </a:cubicBezTo>
                <a:cubicBezTo>
                  <a:pt x="10624" y="37011"/>
                  <a:pt x="10460" y="36553"/>
                  <a:pt x="10297" y="36078"/>
                </a:cubicBezTo>
                <a:cubicBezTo>
                  <a:pt x="10215" y="35817"/>
                  <a:pt x="10117" y="35538"/>
                  <a:pt x="10018" y="35260"/>
                </a:cubicBezTo>
                <a:close/>
                <a:moveTo>
                  <a:pt x="10804" y="37748"/>
                </a:moveTo>
                <a:lnTo>
                  <a:pt x="10804" y="37748"/>
                </a:lnTo>
                <a:cubicBezTo>
                  <a:pt x="11115" y="37863"/>
                  <a:pt x="11393" y="38255"/>
                  <a:pt x="11606" y="38468"/>
                </a:cubicBezTo>
                <a:cubicBezTo>
                  <a:pt x="11770" y="38599"/>
                  <a:pt x="11917" y="38747"/>
                  <a:pt x="12081" y="38877"/>
                </a:cubicBezTo>
                <a:cubicBezTo>
                  <a:pt x="12097" y="38959"/>
                  <a:pt x="12130" y="39041"/>
                  <a:pt x="12146" y="39123"/>
                </a:cubicBezTo>
                <a:cubicBezTo>
                  <a:pt x="12048" y="39074"/>
                  <a:pt x="11966" y="39041"/>
                  <a:pt x="11868" y="38992"/>
                </a:cubicBezTo>
                <a:lnTo>
                  <a:pt x="11295" y="38747"/>
                </a:lnTo>
                <a:lnTo>
                  <a:pt x="11148" y="38681"/>
                </a:lnTo>
                <a:cubicBezTo>
                  <a:pt x="11115" y="38665"/>
                  <a:pt x="11099" y="38648"/>
                  <a:pt x="11082" y="38632"/>
                </a:cubicBezTo>
                <a:cubicBezTo>
                  <a:pt x="11050" y="38566"/>
                  <a:pt x="11033" y="38517"/>
                  <a:pt x="11017" y="38468"/>
                </a:cubicBezTo>
                <a:cubicBezTo>
                  <a:pt x="11050" y="38468"/>
                  <a:pt x="11066" y="38436"/>
                  <a:pt x="11033" y="38436"/>
                </a:cubicBezTo>
                <a:lnTo>
                  <a:pt x="11001" y="38419"/>
                </a:lnTo>
                <a:cubicBezTo>
                  <a:pt x="10935" y="38190"/>
                  <a:pt x="10870" y="37977"/>
                  <a:pt x="10804" y="37748"/>
                </a:cubicBezTo>
                <a:close/>
                <a:moveTo>
                  <a:pt x="11115" y="38747"/>
                </a:moveTo>
                <a:lnTo>
                  <a:pt x="11115" y="38747"/>
                </a:lnTo>
                <a:cubicBezTo>
                  <a:pt x="11181" y="38779"/>
                  <a:pt x="11262" y="38812"/>
                  <a:pt x="11344" y="38861"/>
                </a:cubicBezTo>
                <a:cubicBezTo>
                  <a:pt x="11623" y="38992"/>
                  <a:pt x="11917" y="39107"/>
                  <a:pt x="12195" y="39238"/>
                </a:cubicBezTo>
                <a:cubicBezTo>
                  <a:pt x="12261" y="39467"/>
                  <a:pt x="12326" y="39696"/>
                  <a:pt x="12408" y="39925"/>
                </a:cubicBezTo>
                <a:cubicBezTo>
                  <a:pt x="12015" y="39647"/>
                  <a:pt x="11590" y="39401"/>
                  <a:pt x="11230" y="39090"/>
                </a:cubicBezTo>
                <a:cubicBezTo>
                  <a:pt x="11181" y="38976"/>
                  <a:pt x="11148" y="38861"/>
                  <a:pt x="11115" y="38747"/>
                </a:cubicBezTo>
                <a:close/>
                <a:moveTo>
                  <a:pt x="11279" y="39254"/>
                </a:moveTo>
                <a:lnTo>
                  <a:pt x="11279" y="39254"/>
                </a:lnTo>
                <a:cubicBezTo>
                  <a:pt x="11655" y="39549"/>
                  <a:pt x="12081" y="39794"/>
                  <a:pt x="12457" y="40089"/>
                </a:cubicBezTo>
                <a:cubicBezTo>
                  <a:pt x="12539" y="40334"/>
                  <a:pt x="12621" y="40580"/>
                  <a:pt x="12703" y="40825"/>
                </a:cubicBezTo>
                <a:cubicBezTo>
                  <a:pt x="12343" y="40613"/>
                  <a:pt x="11966" y="40416"/>
                  <a:pt x="11590" y="40220"/>
                </a:cubicBezTo>
                <a:cubicBezTo>
                  <a:pt x="11492" y="39892"/>
                  <a:pt x="11377" y="39581"/>
                  <a:pt x="11279" y="39254"/>
                </a:cubicBezTo>
                <a:close/>
                <a:moveTo>
                  <a:pt x="11639" y="40351"/>
                </a:moveTo>
                <a:lnTo>
                  <a:pt x="11639" y="40351"/>
                </a:lnTo>
                <a:cubicBezTo>
                  <a:pt x="12032" y="40563"/>
                  <a:pt x="12392" y="40793"/>
                  <a:pt x="12768" y="40989"/>
                </a:cubicBezTo>
                <a:cubicBezTo>
                  <a:pt x="12817" y="41120"/>
                  <a:pt x="12867" y="41251"/>
                  <a:pt x="12899" y="41365"/>
                </a:cubicBezTo>
                <a:lnTo>
                  <a:pt x="12441" y="41120"/>
                </a:lnTo>
                <a:cubicBezTo>
                  <a:pt x="12430" y="41115"/>
                  <a:pt x="12420" y="41112"/>
                  <a:pt x="12411" y="41112"/>
                </a:cubicBezTo>
                <a:cubicBezTo>
                  <a:pt x="12362" y="41112"/>
                  <a:pt x="12337" y="41172"/>
                  <a:pt x="12392" y="41185"/>
                </a:cubicBezTo>
                <a:lnTo>
                  <a:pt x="12899" y="41464"/>
                </a:lnTo>
                <a:cubicBezTo>
                  <a:pt x="12899" y="41472"/>
                  <a:pt x="12907" y="41476"/>
                  <a:pt x="12918" y="41476"/>
                </a:cubicBezTo>
                <a:cubicBezTo>
                  <a:pt x="12928" y="41476"/>
                  <a:pt x="12940" y="41472"/>
                  <a:pt x="12948" y="41464"/>
                </a:cubicBezTo>
                <a:cubicBezTo>
                  <a:pt x="12948" y="41496"/>
                  <a:pt x="12965" y="41513"/>
                  <a:pt x="12965" y="41546"/>
                </a:cubicBezTo>
                <a:lnTo>
                  <a:pt x="13079" y="41840"/>
                </a:lnTo>
                <a:cubicBezTo>
                  <a:pt x="12981" y="41775"/>
                  <a:pt x="12883" y="41709"/>
                  <a:pt x="12785" y="41627"/>
                </a:cubicBezTo>
                <a:cubicBezTo>
                  <a:pt x="12539" y="41447"/>
                  <a:pt x="12179" y="41365"/>
                  <a:pt x="11983" y="41120"/>
                </a:cubicBezTo>
                <a:cubicBezTo>
                  <a:pt x="11978" y="41111"/>
                  <a:pt x="11970" y="41107"/>
                  <a:pt x="11961" y="41107"/>
                </a:cubicBezTo>
                <a:cubicBezTo>
                  <a:pt x="11937" y="41107"/>
                  <a:pt x="11910" y="41134"/>
                  <a:pt x="11934" y="41169"/>
                </a:cubicBezTo>
                <a:cubicBezTo>
                  <a:pt x="12081" y="41398"/>
                  <a:pt x="12376" y="41447"/>
                  <a:pt x="12588" y="41595"/>
                </a:cubicBezTo>
                <a:cubicBezTo>
                  <a:pt x="12817" y="41742"/>
                  <a:pt x="12965" y="41873"/>
                  <a:pt x="13145" y="42020"/>
                </a:cubicBezTo>
                <a:lnTo>
                  <a:pt x="13341" y="42528"/>
                </a:lnTo>
                <a:cubicBezTo>
                  <a:pt x="13079" y="42364"/>
                  <a:pt x="12834" y="42217"/>
                  <a:pt x="12572" y="42086"/>
                </a:cubicBezTo>
                <a:cubicBezTo>
                  <a:pt x="12563" y="42079"/>
                  <a:pt x="12554" y="42077"/>
                  <a:pt x="12546" y="42077"/>
                </a:cubicBezTo>
                <a:cubicBezTo>
                  <a:pt x="12513" y="42077"/>
                  <a:pt x="12499" y="42125"/>
                  <a:pt x="12539" y="42151"/>
                </a:cubicBezTo>
                <a:cubicBezTo>
                  <a:pt x="12817" y="42299"/>
                  <a:pt x="13112" y="42479"/>
                  <a:pt x="13390" y="42659"/>
                </a:cubicBezTo>
                <a:cubicBezTo>
                  <a:pt x="13456" y="42855"/>
                  <a:pt x="13538" y="43035"/>
                  <a:pt x="13587" y="43232"/>
                </a:cubicBezTo>
                <a:cubicBezTo>
                  <a:pt x="13259" y="43035"/>
                  <a:pt x="12916" y="42855"/>
                  <a:pt x="12588" y="42642"/>
                </a:cubicBezTo>
                <a:cubicBezTo>
                  <a:pt x="12578" y="42632"/>
                  <a:pt x="12567" y="42627"/>
                  <a:pt x="12557" y="42627"/>
                </a:cubicBezTo>
                <a:cubicBezTo>
                  <a:pt x="12523" y="42627"/>
                  <a:pt x="12501" y="42686"/>
                  <a:pt x="12539" y="42724"/>
                </a:cubicBezTo>
                <a:cubicBezTo>
                  <a:pt x="12899" y="42970"/>
                  <a:pt x="13276" y="43182"/>
                  <a:pt x="13652" y="43412"/>
                </a:cubicBezTo>
                <a:cubicBezTo>
                  <a:pt x="13718" y="43575"/>
                  <a:pt x="13767" y="43739"/>
                  <a:pt x="13832" y="43903"/>
                </a:cubicBezTo>
                <a:lnTo>
                  <a:pt x="13931" y="44246"/>
                </a:lnTo>
                <a:cubicBezTo>
                  <a:pt x="13521" y="44034"/>
                  <a:pt x="13145" y="43755"/>
                  <a:pt x="12834" y="43428"/>
                </a:cubicBezTo>
                <a:cubicBezTo>
                  <a:pt x="12826" y="43416"/>
                  <a:pt x="12814" y="43411"/>
                  <a:pt x="12803" y="43411"/>
                </a:cubicBezTo>
                <a:cubicBezTo>
                  <a:pt x="12779" y="43411"/>
                  <a:pt x="12753" y="43433"/>
                  <a:pt x="12753" y="43460"/>
                </a:cubicBezTo>
                <a:lnTo>
                  <a:pt x="12753" y="43460"/>
                </a:lnTo>
                <a:cubicBezTo>
                  <a:pt x="12552" y="42855"/>
                  <a:pt x="12339" y="42251"/>
                  <a:pt x="12114" y="41660"/>
                </a:cubicBezTo>
                <a:cubicBezTo>
                  <a:pt x="11950" y="41218"/>
                  <a:pt x="11786" y="40793"/>
                  <a:pt x="11639" y="40351"/>
                </a:cubicBezTo>
                <a:close/>
                <a:moveTo>
                  <a:pt x="12761" y="43485"/>
                </a:moveTo>
                <a:cubicBezTo>
                  <a:pt x="12763" y="43488"/>
                  <a:pt x="12766" y="43491"/>
                  <a:pt x="12768" y="43493"/>
                </a:cubicBezTo>
                <a:cubicBezTo>
                  <a:pt x="13112" y="43854"/>
                  <a:pt x="13521" y="44165"/>
                  <a:pt x="13963" y="44394"/>
                </a:cubicBezTo>
                <a:lnTo>
                  <a:pt x="14078" y="44819"/>
                </a:lnTo>
                <a:cubicBezTo>
                  <a:pt x="13718" y="44590"/>
                  <a:pt x="13309" y="44410"/>
                  <a:pt x="13030" y="44083"/>
                </a:cubicBezTo>
                <a:cubicBezTo>
                  <a:pt x="13022" y="44074"/>
                  <a:pt x="13014" y="44070"/>
                  <a:pt x="13006" y="44070"/>
                </a:cubicBezTo>
                <a:cubicBezTo>
                  <a:pt x="12998" y="44070"/>
                  <a:pt x="12989" y="44074"/>
                  <a:pt x="12981" y="44083"/>
                </a:cubicBezTo>
                <a:cubicBezTo>
                  <a:pt x="12948" y="43968"/>
                  <a:pt x="12899" y="43870"/>
                  <a:pt x="12850" y="43755"/>
                </a:cubicBezTo>
                <a:cubicBezTo>
                  <a:pt x="12821" y="43665"/>
                  <a:pt x="12791" y="43575"/>
                  <a:pt x="12761" y="43485"/>
                </a:cubicBezTo>
                <a:close/>
                <a:moveTo>
                  <a:pt x="13047" y="44214"/>
                </a:moveTo>
                <a:lnTo>
                  <a:pt x="13047" y="44214"/>
                </a:lnTo>
                <a:cubicBezTo>
                  <a:pt x="13292" y="44410"/>
                  <a:pt x="13554" y="44590"/>
                  <a:pt x="13832" y="44737"/>
                </a:cubicBezTo>
                <a:cubicBezTo>
                  <a:pt x="13931" y="44803"/>
                  <a:pt x="14029" y="44868"/>
                  <a:pt x="14127" y="44934"/>
                </a:cubicBezTo>
                <a:cubicBezTo>
                  <a:pt x="14242" y="45359"/>
                  <a:pt x="14356" y="45785"/>
                  <a:pt x="14487" y="46194"/>
                </a:cubicBezTo>
                <a:cubicBezTo>
                  <a:pt x="14340" y="46129"/>
                  <a:pt x="14192" y="46047"/>
                  <a:pt x="14160" y="45916"/>
                </a:cubicBezTo>
                <a:cubicBezTo>
                  <a:pt x="14153" y="45882"/>
                  <a:pt x="14131" y="45867"/>
                  <a:pt x="14110" y="45867"/>
                </a:cubicBezTo>
                <a:cubicBezTo>
                  <a:pt x="14081" y="45867"/>
                  <a:pt x="14052" y="45894"/>
                  <a:pt x="14061" y="45932"/>
                </a:cubicBezTo>
                <a:cubicBezTo>
                  <a:pt x="14111" y="46161"/>
                  <a:pt x="14340" y="46243"/>
                  <a:pt x="14536" y="46325"/>
                </a:cubicBezTo>
                <a:cubicBezTo>
                  <a:pt x="14553" y="46374"/>
                  <a:pt x="14553" y="46407"/>
                  <a:pt x="14569" y="46440"/>
                </a:cubicBezTo>
                <a:cubicBezTo>
                  <a:pt x="14340" y="46309"/>
                  <a:pt x="14127" y="46145"/>
                  <a:pt x="13947" y="45949"/>
                </a:cubicBezTo>
                <a:cubicBezTo>
                  <a:pt x="13816" y="45850"/>
                  <a:pt x="13701" y="45736"/>
                  <a:pt x="13570" y="45621"/>
                </a:cubicBezTo>
                <a:cubicBezTo>
                  <a:pt x="13554" y="45539"/>
                  <a:pt x="13521" y="45474"/>
                  <a:pt x="13505" y="45392"/>
                </a:cubicBezTo>
                <a:cubicBezTo>
                  <a:pt x="13456" y="45228"/>
                  <a:pt x="13390" y="45065"/>
                  <a:pt x="13325" y="44901"/>
                </a:cubicBezTo>
                <a:lnTo>
                  <a:pt x="13325" y="44901"/>
                </a:lnTo>
                <a:cubicBezTo>
                  <a:pt x="13636" y="45098"/>
                  <a:pt x="13898" y="45359"/>
                  <a:pt x="14111" y="45654"/>
                </a:cubicBezTo>
                <a:cubicBezTo>
                  <a:pt x="14121" y="45665"/>
                  <a:pt x="14133" y="45669"/>
                  <a:pt x="14145" y="45669"/>
                </a:cubicBezTo>
                <a:cubicBezTo>
                  <a:pt x="14189" y="45669"/>
                  <a:pt x="14231" y="45611"/>
                  <a:pt x="14192" y="45572"/>
                </a:cubicBezTo>
                <a:cubicBezTo>
                  <a:pt x="13963" y="45278"/>
                  <a:pt x="13685" y="45016"/>
                  <a:pt x="13374" y="44803"/>
                </a:cubicBezTo>
                <a:cubicBezTo>
                  <a:pt x="13366" y="44799"/>
                  <a:pt x="13358" y="44797"/>
                  <a:pt x="13350" y="44797"/>
                </a:cubicBezTo>
                <a:cubicBezTo>
                  <a:pt x="13327" y="44797"/>
                  <a:pt x="13309" y="44815"/>
                  <a:pt x="13309" y="44852"/>
                </a:cubicBezTo>
                <a:cubicBezTo>
                  <a:pt x="13227" y="44639"/>
                  <a:pt x="13128" y="44426"/>
                  <a:pt x="13047" y="44214"/>
                </a:cubicBezTo>
                <a:close/>
                <a:moveTo>
                  <a:pt x="13636" y="45818"/>
                </a:moveTo>
                <a:lnTo>
                  <a:pt x="13636" y="45818"/>
                </a:lnTo>
                <a:cubicBezTo>
                  <a:pt x="13816" y="45981"/>
                  <a:pt x="13996" y="46129"/>
                  <a:pt x="14176" y="46276"/>
                </a:cubicBezTo>
                <a:cubicBezTo>
                  <a:pt x="14307" y="46391"/>
                  <a:pt x="14454" y="46505"/>
                  <a:pt x="14618" y="46587"/>
                </a:cubicBezTo>
                <a:cubicBezTo>
                  <a:pt x="14667" y="46718"/>
                  <a:pt x="14700" y="46833"/>
                  <a:pt x="14749" y="46964"/>
                </a:cubicBezTo>
                <a:lnTo>
                  <a:pt x="14733" y="46964"/>
                </a:lnTo>
                <a:cubicBezTo>
                  <a:pt x="14454" y="46898"/>
                  <a:pt x="14192" y="46800"/>
                  <a:pt x="13947" y="46653"/>
                </a:cubicBezTo>
                <a:cubicBezTo>
                  <a:pt x="13849" y="46374"/>
                  <a:pt x="13750" y="46096"/>
                  <a:pt x="13636" y="45818"/>
                </a:cubicBezTo>
                <a:close/>
                <a:moveTo>
                  <a:pt x="14012" y="46816"/>
                </a:moveTo>
                <a:lnTo>
                  <a:pt x="14012" y="46816"/>
                </a:lnTo>
                <a:cubicBezTo>
                  <a:pt x="14225" y="46931"/>
                  <a:pt x="14454" y="47013"/>
                  <a:pt x="14700" y="47062"/>
                </a:cubicBezTo>
                <a:cubicBezTo>
                  <a:pt x="14709" y="47066"/>
                  <a:pt x="14717" y="47068"/>
                  <a:pt x="14726" y="47068"/>
                </a:cubicBezTo>
                <a:cubicBezTo>
                  <a:pt x="14748" y="47068"/>
                  <a:pt x="14765" y="47053"/>
                  <a:pt x="14765" y="47029"/>
                </a:cubicBezTo>
                <a:cubicBezTo>
                  <a:pt x="14831" y="47176"/>
                  <a:pt x="14880" y="47340"/>
                  <a:pt x="14945" y="47487"/>
                </a:cubicBezTo>
                <a:cubicBezTo>
                  <a:pt x="14978" y="47586"/>
                  <a:pt x="15011" y="47667"/>
                  <a:pt x="15060" y="47766"/>
                </a:cubicBezTo>
                <a:cubicBezTo>
                  <a:pt x="14716" y="47602"/>
                  <a:pt x="14405" y="47389"/>
                  <a:pt x="14127" y="47160"/>
                </a:cubicBezTo>
                <a:lnTo>
                  <a:pt x="14078" y="47045"/>
                </a:lnTo>
                <a:cubicBezTo>
                  <a:pt x="14061" y="46964"/>
                  <a:pt x="14029" y="46898"/>
                  <a:pt x="14012" y="46816"/>
                </a:cubicBezTo>
                <a:close/>
                <a:moveTo>
                  <a:pt x="14176" y="47356"/>
                </a:moveTo>
                <a:lnTo>
                  <a:pt x="14176" y="47356"/>
                </a:lnTo>
                <a:cubicBezTo>
                  <a:pt x="14454" y="47586"/>
                  <a:pt x="14765" y="47782"/>
                  <a:pt x="15109" y="47913"/>
                </a:cubicBezTo>
                <a:cubicBezTo>
                  <a:pt x="15191" y="48158"/>
                  <a:pt x="15273" y="48388"/>
                  <a:pt x="15355" y="48617"/>
                </a:cubicBezTo>
                <a:cubicBezTo>
                  <a:pt x="15027" y="48519"/>
                  <a:pt x="14733" y="48371"/>
                  <a:pt x="14454" y="48191"/>
                </a:cubicBezTo>
                <a:cubicBezTo>
                  <a:pt x="14356" y="47913"/>
                  <a:pt x="14274" y="47635"/>
                  <a:pt x="14176" y="47356"/>
                </a:cubicBezTo>
                <a:close/>
                <a:moveTo>
                  <a:pt x="14520" y="48355"/>
                </a:moveTo>
                <a:lnTo>
                  <a:pt x="14520" y="48355"/>
                </a:lnTo>
                <a:cubicBezTo>
                  <a:pt x="14798" y="48519"/>
                  <a:pt x="15093" y="48649"/>
                  <a:pt x="15420" y="48731"/>
                </a:cubicBezTo>
                <a:cubicBezTo>
                  <a:pt x="15469" y="48879"/>
                  <a:pt x="15502" y="49010"/>
                  <a:pt x="15551" y="49141"/>
                </a:cubicBezTo>
                <a:cubicBezTo>
                  <a:pt x="15224" y="48977"/>
                  <a:pt x="14929" y="48780"/>
                  <a:pt x="14618" y="48617"/>
                </a:cubicBezTo>
                <a:lnTo>
                  <a:pt x="14520" y="48355"/>
                </a:lnTo>
                <a:close/>
                <a:moveTo>
                  <a:pt x="14651" y="48748"/>
                </a:moveTo>
                <a:cubicBezTo>
                  <a:pt x="14929" y="48911"/>
                  <a:pt x="15207" y="49091"/>
                  <a:pt x="15502" y="49239"/>
                </a:cubicBezTo>
                <a:cubicBezTo>
                  <a:pt x="15518" y="49239"/>
                  <a:pt x="15551" y="49239"/>
                  <a:pt x="15567" y="49206"/>
                </a:cubicBezTo>
                <a:cubicBezTo>
                  <a:pt x="15666" y="49550"/>
                  <a:pt x="15747" y="49894"/>
                  <a:pt x="15813" y="50254"/>
                </a:cubicBezTo>
                <a:cubicBezTo>
                  <a:pt x="15846" y="50417"/>
                  <a:pt x="15878" y="50565"/>
                  <a:pt x="15911" y="50728"/>
                </a:cubicBezTo>
                <a:cubicBezTo>
                  <a:pt x="15813" y="50630"/>
                  <a:pt x="15715" y="50565"/>
                  <a:pt x="15600" y="50516"/>
                </a:cubicBezTo>
                <a:cubicBezTo>
                  <a:pt x="15486" y="50466"/>
                  <a:pt x="15338" y="50450"/>
                  <a:pt x="15207" y="50401"/>
                </a:cubicBezTo>
                <a:cubicBezTo>
                  <a:pt x="15125" y="50205"/>
                  <a:pt x="15044" y="49992"/>
                  <a:pt x="14978" y="49795"/>
                </a:cubicBezTo>
                <a:lnTo>
                  <a:pt x="14994" y="49779"/>
                </a:lnTo>
                <a:cubicBezTo>
                  <a:pt x="15191" y="49894"/>
                  <a:pt x="15420" y="49975"/>
                  <a:pt x="15584" y="50057"/>
                </a:cubicBezTo>
                <a:lnTo>
                  <a:pt x="15731" y="50516"/>
                </a:lnTo>
                <a:cubicBezTo>
                  <a:pt x="15737" y="50528"/>
                  <a:pt x="15751" y="50533"/>
                  <a:pt x="15764" y="50533"/>
                </a:cubicBezTo>
                <a:cubicBezTo>
                  <a:pt x="15785" y="50533"/>
                  <a:pt x="15807" y="50519"/>
                  <a:pt x="15797" y="50499"/>
                </a:cubicBezTo>
                <a:cubicBezTo>
                  <a:pt x="15764" y="50335"/>
                  <a:pt x="15715" y="50188"/>
                  <a:pt x="15682" y="50024"/>
                </a:cubicBezTo>
                <a:cubicBezTo>
                  <a:pt x="15682" y="50008"/>
                  <a:pt x="15682" y="49975"/>
                  <a:pt x="15649" y="49959"/>
                </a:cubicBezTo>
                <a:cubicBezTo>
                  <a:pt x="15453" y="49861"/>
                  <a:pt x="15125" y="49779"/>
                  <a:pt x="14929" y="49599"/>
                </a:cubicBezTo>
                <a:cubicBezTo>
                  <a:pt x="14864" y="49386"/>
                  <a:pt x="14782" y="49157"/>
                  <a:pt x="14700" y="48928"/>
                </a:cubicBezTo>
                <a:cubicBezTo>
                  <a:pt x="14683" y="48879"/>
                  <a:pt x="14667" y="48813"/>
                  <a:pt x="14651" y="48748"/>
                </a:cubicBezTo>
                <a:close/>
                <a:moveTo>
                  <a:pt x="15240" y="50516"/>
                </a:moveTo>
                <a:lnTo>
                  <a:pt x="15404" y="50565"/>
                </a:lnTo>
                <a:cubicBezTo>
                  <a:pt x="15584" y="50614"/>
                  <a:pt x="15747" y="50696"/>
                  <a:pt x="15895" y="50810"/>
                </a:cubicBezTo>
                <a:lnTo>
                  <a:pt x="15944" y="50843"/>
                </a:lnTo>
                <a:cubicBezTo>
                  <a:pt x="15944" y="50843"/>
                  <a:pt x="15944" y="50843"/>
                  <a:pt x="15944" y="50859"/>
                </a:cubicBezTo>
                <a:cubicBezTo>
                  <a:pt x="15813" y="50777"/>
                  <a:pt x="15666" y="50712"/>
                  <a:pt x="15535" y="50630"/>
                </a:cubicBezTo>
                <a:cubicBezTo>
                  <a:pt x="15525" y="50626"/>
                  <a:pt x="15516" y="50624"/>
                  <a:pt x="15508" y="50624"/>
                </a:cubicBezTo>
                <a:cubicBezTo>
                  <a:pt x="15453" y="50624"/>
                  <a:pt x="15413" y="50700"/>
                  <a:pt x="15469" y="50728"/>
                </a:cubicBezTo>
                <a:lnTo>
                  <a:pt x="16009" y="51023"/>
                </a:lnTo>
                <a:cubicBezTo>
                  <a:pt x="16042" y="51154"/>
                  <a:pt x="16075" y="51301"/>
                  <a:pt x="16124" y="51432"/>
                </a:cubicBezTo>
                <a:cubicBezTo>
                  <a:pt x="16042" y="51383"/>
                  <a:pt x="15960" y="51334"/>
                  <a:pt x="15895" y="51285"/>
                </a:cubicBezTo>
                <a:lnTo>
                  <a:pt x="15420" y="51039"/>
                </a:lnTo>
                <a:cubicBezTo>
                  <a:pt x="15371" y="50941"/>
                  <a:pt x="15355" y="50859"/>
                  <a:pt x="15338" y="50827"/>
                </a:cubicBezTo>
                <a:lnTo>
                  <a:pt x="15338" y="50810"/>
                </a:lnTo>
                <a:cubicBezTo>
                  <a:pt x="15305" y="50712"/>
                  <a:pt x="15273" y="50597"/>
                  <a:pt x="15240" y="50516"/>
                </a:cubicBezTo>
                <a:close/>
                <a:moveTo>
                  <a:pt x="15469" y="51203"/>
                </a:moveTo>
                <a:lnTo>
                  <a:pt x="16026" y="51514"/>
                </a:lnTo>
                <a:lnTo>
                  <a:pt x="16157" y="51579"/>
                </a:lnTo>
                <a:cubicBezTo>
                  <a:pt x="16157" y="51612"/>
                  <a:pt x="16173" y="51629"/>
                  <a:pt x="16173" y="51661"/>
                </a:cubicBezTo>
                <a:cubicBezTo>
                  <a:pt x="16206" y="51727"/>
                  <a:pt x="16206" y="51792"/>
                  <a:pt x="16222" y="51858"/>
                </a:cubicBezTo>
                <a:cubicBezTo>
                  <a:pt x="16009" y="51710"/>
                  <a:pt x="15797" y="51579"/>
                  <a:pt x="15551" y="51498"/>
                </a:cubicBezTo>
                <a:cubicBezTo>
                  <a:pt x="15518" y="51399"/>
                  <a:pt x="15486" y="51301"/>
                  <a:pt x="15453" y="51219"/>
                </a:cubicBezTo>
                <a:lnTo>
                  <a:pt x="15469" y="51203"/>
                </a:lnTo>
                <a:close/>
                <a:moveTo>
                  <a:pt x="15584" y="51596"/>
                </a:moveTo>
                <a:cubicBezTo>
                  <a:pt x="15813" y="51710"/>
                  <a:pt x="16026" y="51825"/>
                  <a:pt x="16222" y="51972"/>
                </a:cubicBezTo>
                <a:cubicBezTo>
                  <a:pt x="16222" y="52054"/>
                  <a:pt x="16222" y="52136"/>
                  <a:pt x="16222" y="52218"/>
                </a:cubicBezTo>
                <a:cubicBezTo>
                  <a:pt x="16140" y="52169"/>
                  <a:pt x="16058" y="52120"/>
                  <a:pt x="15993" y="52071"/>
                </a:cubicBezTo>
                <a:cubicBezTo>
                  <a:pt x="15878" y="51989"/>
                  <a:pt x="15764" y="51890"/>
                  <a:pt x="15666" y="51809"/>
                </a:cubicBezTo>
                <a:cubicBezTo>
                  <a:pt x="15633" y="51743"/>
                  <a:pt x="15616" y="51678"/>
                  <a:pt x="15584" y="51612"/>
                </a:cubicBezTo>
                <a:lnTo>
                  <a:pt x="15584" y="51596"/>
                </a:lnTo>
                <a:close/>
                <a:moveTo>
                  <a:pt x="16435" y="52120"/>
                </a:moveTo>
                <a:lnTo>
                  <a:pt x="16582" y="52234"/>
                </a:lnTo>
                <a:lnTo>
                  <a:pt x="16468" y="52251"/>
                </a:lnTo>
                <a:cubicBezTo>
                  <a:pt x="16451" y="52218"/>
                  <a:pt x="16435" y="52169"/>
                  <a:pt x="16435" y="52120"/>
                </a:cubicBezTo>
                <a:close/>
                <a:moveTo>
                  <a:pt x="15747" y="52021"/>
                </a:moveTo>
                <a:lnTo>
                  <a:pt x="15747" y="52021"/>
                </a:lnTo>
                <a:cubicBezTo>
                  <a:pt x="15829" y="52103"/>
                  <a:pt x="15927" y="52169"/>
                  <a:pt x="16026" y="52234"/>
                </a:cubicBezTo>
                <a:lnTo>
                  <a:pt x="16026" y="52218"/>
                </a:lnTo>
                <a:cubicBezTo>
                  <a:pt x="16058" y="52251"/>
                  <a:pt x="16124" y="52267"/>
                  <a:pt x="16157" y="52300"/>
                </a:cubicBezTo>
                <a:lnTo>
                  <a:pt x="15862" y="52300"/>
                </a:lnTo>
                <a:cubicBezTo>
                  <a:pt x="15813" y="52218"/>
                  <a:pt x="15780" y="52120"/>
                  <a:pt x="15747" y="52021"/>
                </a:cubicBezTo>
                <a:close/>
                <a:moveTo>
                  <a:pt x="15584" y="51923"/>
                </a:moveTo>
                <a:lnTo>
                  <a:pt x="15616" y="51956"/>
                </a:lnTo>
                <a:cubicBezTo>
                  <a:pt x="15666" y="52071"/>
                  <a:pt x="15715" y="52201"/>
                  <a:pt x="15764" y="52332"/>
                </a:cubicBezTo>
                <a:lnTo>
                  <a:pt x="15747" y="52332"/>
                </a:lnTo>
                <a:cubicBezTo>
                  <a:pt x="15702" y="52272"/>
                  <a:pt x="15685" y="52226"/>
                  <a:pt x="15670" y="52168"/>
                </a:cubicBezTo>
                <a:lnTo>
                  <a:pt x="15670" y="52168"/>
                </a:lnTo>
                <a:cubicBezTo>
                  <a:pt x="15684" y="52164"/>
                  <a:pt x="15697" y="52136"/>
                  <a:pt x="15682" y="52136"/>
                </a:cubicBezTo>
                <a:lnTo>
                  <a:pt x="15633" y="52103"/>
                </a:lnTo>
                <a:cubicBezTo>
                  <a:pt x="15600" y="52038"/>
                  <a:pt x="15584" y="51989"/>
                  <a:pt x="15584" y="51923"/>
                </a:cubicBezTo>
                <a:close/>
                <a:moveTo>
                  <a:pt x="3062" y="5355"/>
                </a:moveTo>
                <a:cubicBezTo>
                  <a:pt x="3144" y="5371"/>
                  <a:pt x="3226" y="5387"/>
                  <a:pt x="3291" y="5437"/>
                </a:cubicBezTo>
                <a:cubicBezTo>
                  <a:pt x="3962" y="6861"/>
                  <a:pt x="4273" y="8465"/>
                  <a:pt x="4797" y="9954"/>
                </a:cubicBezTo>
                <a:cubicBezTo>
                  <a:pt x="4846" y="10102"/>
                  <a:pt x="4895" y="10249"/>
                  <a:pt x="4944" y="10396"/>
                </a:cubicBezTo>
                <a:cubicBezTo>
                  <a:pt x="5042" y="10789"/>
                  <a:pt x="5124" y="11166"/>
                  <a:pt x="5255" y="11558"/>
                </a:cubicBezTo>
                <a:cubicBezTo>
                  <a:pt x="5501" y="12344"/>
                  <a:pt x="5746" y="13130"/>
                  <a:pt x="5975" y="13932"/>
                </a:cubicBezTo>
                <a:cubicBezTo>
                  <a:pt x="6385" y="15470"/>
                  <a:pt x="6990" y="16927"/>
                  <a:pt x="7465" y="18450"/>
                </a:cubicBezTo>
                <a:cubicBezTo>
                  <a:pt x="7940" y="19972"/>
                  <a:pt x="8152" y="21527"/>
                  <a:pt x="8709" y="23033"/>
                </a:cubicBezTo>
                <a:cubicBezTo>
                  <a:pt x="9298" y="24571"/>
                  <a:pt x="9822" y="26110"/>
                  <a:pt x="10297" y="27714"/>
                </a:cubicBezTo>
                <a:cubicBezTo>
                  <a:pt x="10493" y="28434"/>
                  <a:pt x="10886" y="29138"/>
                  <a:pt x="11017" y="29891"/>
                </a:cubicBezTo>
                <a:cubicBezTo>
                  <a:pt x="11099" y="30317"/>
                  <a:pt x="11197" y="30759"/>
                  <a:pt x="11344" y="31168"/>
                </a:cubicBezTo>
                <a:cubicBezTo>
                  <a:pt x="11312" y="31168"/>
                  <a:pt x="11279" y="31201"/>
                  <a:pt x="11279" y="31233"/>
                </a:cubicBezTo>
                <a:cubicBezTo>
                  <a:pt x="11344" y="31463"/>
                  <a:pt x="11426" y="31692"/>
                  <a:pt x="11492" y="31921"/>
                </a:cubicBezTo>
                <a:cubicBezTo>
                  <a:pt x="11498" y="31941"/>
                  <a:pt x="11517" y="31951"/>
                  <a:pt x="11535" y="31951"/>
                </a:cubicBezTo>
                <a:cubicBezTo>
                  <a:pt x="11559" y="31951"/>
                  <a:pt x="11583" y="31933"/>
                  <a:pt x="11573" y="31904"/>
                </a:cubicBezTo>
                <a:cubicBezTo>
                  <a:pt x="11557" y="31839"/>
                  <a:pt x="11557" y="31823"/>
                  <a:pt x="11541" y="31774"/>
                </a:cubicBezTo>
                <a:lnTo>
                  <a:pt x="11541" y="31774"/>
                </a:lnTo>
                <a:cubicBezTo>
                  <a:pt x="11573" y="31855"/>
                  <a:pt x="11606" y="31921"/>
                  <a:pt x="11623" y="31986"/>
                </a:cubicBezTo>
                <a:cubicBezTo>
                  <a:pt x="11884" y="32625"/>
                  <a:pt x="12097" y="33296"/>
                  <a:pt x="12294" y="33967"/>
                </a:cubicBezTo>
                <a:cubicBezTo>
                  <a:pt x="12285" y="33964"/>
                  <a:pt x="12277" y="33963"/>
                  <a:pt x="12269" y="33963"/>
                </a:cubicBezTo>
                <a:cubicBezTo>
                  <a:pt x="12230" y="33963"/>
                  <a:pt x="12198" y="33995"/>
                  <a:pt x="12212" y="34049"/>
                </a:cubicBezTo>
                <a:cubicBezTo>
                  <a:pt x="12637" y="35522"/>
                  <a:pt x="13112" y="36995"/>
                  <a:pt x="13489" y="38501"/>
                </a:cubicBezTo>
                <a:cubicBezTo>
                  <a:pt x="13505" y="38550"/>
                  <a:pt x="13521" y="38599"/>
                  <a:pt x="13538" y="38648"/>
                </a:cubicBezTo>
                <a:cubicBezTo>
                  <a:pt x="13358" y="38272"/>
                  <a:pt x="13227" y="37895"/>
                  <a:pt x="13096" y="37519"/>
                </a:cubicBezTo>
                <a:cubicBezTo>
                  <a:pt x="13089" y="37498"/>
                  <a:pt x="13073" y="37489"/>
                  <a:pt x="13059" y="37489"/>
                </a:cubicBezTo>
                <a:cubicBezTo>
                  <a:pt x="13039" y="37489"/>
                  <a:pt x="13021" y="37507"/>
                  <a:pt x="13030" y="37535"/>
                </a:cubicBezTo>
                <a:cubicBezTo>
                  <a:pt x="13194" y="38092"/>
                  <a:pt x="13423" y="38583"/>
                  <a:pt x="13620" y="39139"/>
                </a:cubicBezTo>
                <a:cubicBezTo>
                  <a:pt x="13832" y="39729"/>
                  <a:pt x="13996" y="40367"/>
                  <a:pt x="14176" y="40973"/>
                </a:cubicBezTo>
                <a:cubicBezTo>
                  <a:pt x="14520" y="42184"/>
                  <a:pt x="14831" y="43395"/>
                  <a:pt x="15207" y="44590"/>
                </a:cubicBezTo>
                <a:cubicBezTo>
                  <a:pt x="15911" y="46931"/>
                  <a:pt x="16697" y="49255"/>
                  <a:pt x="17401" y="51612"/>
                </a:cubicBezTo>
                <a:cubicBezTo>
                  <a:pt x="17450" y="51694"/>
                  <a:pt x="17466" y="51776"/>
                  <a:pt x="17499" y="51874"/>
                </a:cubicBezTo>
                <a:cubicBezTo>
                  <a:pt x="17482" y="51890"/>
                  <a:pt x="17482" y="51907"/>
                  <a:pt x="17499" y="51923"/>
                </a:cubicBezTo>
                <a:cubicBezTo>
                  <a:pt x="17511" y="51960"/>
                  <a:pt x="17542" y="51978"/>
                  <a:pt x="17577" y="51978"/>
                </a:cubicBezTo>
                <a:cubicBezTo>
                  <a:pt x="17589" y="51978"/>
                  <a:pt x="17601" y="51976"/>
                  <a:pt x="17613" y="51972"/>
                </a:cubicBezTo>
                <a:cubicBezTo>
                  <a:pt x="17663" y="51972"/>
                  <a:pt x="17712" y="51923"/>
                  <a:pt x="17695" y="51874"/>
                </a:cubicBezTo>
                <a:cubicBezTo>
                  <a:pt x="17695" y="51858"/>
                  <a:pt x="17695" y="51841"/>
                  <a:pt x="17695" y="51825"/>
                </a:cubicBezTo>
                <a:cubicBezTo>
                  <a:pt x="17679" y="51727"/>
                  <a:pt x="17646" y="51629"/>
                  <a:pt x="17597" y="51547"/>
                </a:cubicBezTo>
                <a:cubicBezTo>
                  <a:pt x="16910" y="49206"/>
                  <a:pt x="16108" y="46882"/>
                  <a:pt x="15371" y="44541"/>
                </a:cubicBezTo>
                <a:cubicBezTo>
                  <a:pt x="15175" y="43935"/>
                  <a:pt x="14994" y="43313"/>
                  <a:pt x="14798" y="42691"/>
                </a:cubicBezTo>
                <a:lnTo>
                  <a:pt x="14798" y="42691"/>
                </a:lnTo>
                <a:cubicBezTo>
                  <a:pt x="14831" y="42740"/>
                  <a:pt x="14847" y="42806"/>
                  <a:pt x="14864" y="42871"/>
                </a:cubicBezTo>
                <a:cubicBezTo>
                  <a:pt x="14876" y="42889"/>
                  <a:pt x="14888" y="42896"/>
                  <a:pt x="14898" y="42896"/>
                </a:cubicBezTo>
                <a:cubicBezTo>
                  <a:pt x="14916" y="42896"/>
                  <a:pt x="14929" y="42876"/>
                  <a:pt x="14929" y="42855"/>
                </a:cubicBezTo>
                <a:cubicBezTo>
                  <a:pt x="14749" y="42184"/>
                  <a:pt x="14487" y="41562"/>
                  <a:pt x="14274" y="40907"/>
                </a:cubicBezTo>
                <a:cubicBezTo>
                  <a:pt x="14176" y="40580"/>
                  <a:pt x="14078" y="40269"/>
                  <a:pt x="13980" y="39941"/>
                </a:cubicBezTo>
                <a:cubicBezTo>
                  <a:pt x="13849" y="39450"/>
                  <a:pt x="13734" y="38959"/>
                  <a:pt x="13620" y="38468"/>
                </a:cubicBezTo>
                <a:cubicBezTo>
                  <a:pt x="13407" y="37650"/>
                  <a:pt x="13194" y="36848"/>
                  <a:pt x="12948" y="36046"/>
                </a:cubicBezTo>
                <a:lnTo>
                  <a:pt x="12948" y="36046"/>
                </a:lnTo>
                <a:cubicBezTo>
                  <a:pt x="13014" y="36209"/>
                  <a:pt x="13079" y="36389"/>
                  <a:pt x="13145" y="36553"/>
                </a:cubicBezTo>
                <a:cubicBezTo>
                  <a:pt x="13472" y="37339"/>
                  <a:pt x="13832" y="38108"/>
                  <a:pt x="14127" y="38910"/>
                </a:cubicBezTo>
                <a:cubicBezTo>
                  <a:pt x="14258" y="39238"/>
                  <a:pt x="14340" y="39598"/>
                  <a:pt x="14454" y="39941"/>
                </a:cubicBezTo>
                <a:cubicBezTo>
                  <a:pt x="14602" y="40351"/>
                  <a:pt x="14782" y="40727"/>
                  <a:pt x="14913" y="41136"/>
                </a:cubicBezTo>
                <a:cubicBezTo>
                  <a:pt x="15158" y="42037"/>
                  <a:pt x="15453" y="42921"/>
                  <a:pt x="15780" y="43804"/>
                </a:cubicBezTo>
                <a:cubicBezTo>
                  <a:pt x="15895" y="44181"/>
                  <a:pt x="16009" y="44557"/>
                  <a:pt x="16124" y="44934"/>
                </a:cubicBezTo>
                <a:cubicBezTo>
                  <a:pt x="16255" y="45392"/>
                  <a:pt x="16402" y="45850"/>
                  <a:pt x="16549" y="46309"/>
                </a:cubicBezTo>
                <a:cubicBezTo>
                  <a:pt x="16599" y="46472"/>
                  <a:pt x="16631" y="46620"/>
                  <a:pt x="16680" y="46783"/>
                </a:cubicBezTo>
                <a:cubicBezTo>
                  <a:pt x="16942" y="47667"/>
                  <a:pt x="17302" y="48502"/>
                  <a:pt x="17564" y="49370"/>
                </a:cubicBezTo>
                <a:cubicBezTo>
                  <a:pt x="17695" y="49795"/>
                  <a:pt x="17810" y="50221"/>
                  <a:pt x="17941" y="50646"/>
                </a:cubicBezTo>
                <a:cubicBezTo>
                  <a:pt x="18072" y="51039"/>
                  <a:pt x="18072" y="51465"/>
                  <a:pt x="18186" y="51841"/>
                </a:cubicBezTo>
                <a:cubicBezTo>
                  <a:pt x="18006" y="51940"/>
                  <a:pt x="17810" y="52038"/>
                  <a:pt x="17630" y="52136"/>
                </a:cubicBezTo>
                <a:cubicBezTo>
                  <a:pt x="17417" y="52234"/>
                  <a:pt x="17188" y="52300"/>
                  <a:pt x="16942" y="52332"/>
                </a:cubicBezTo>
                <a:lnTo>
                  <a:pt x="16844" y="52283"/>
                </a:lnTo>
                <a:cubicBezTo>
                  <a:pt x="16975" y="52251"/>
                  <a:pt x="17106" y="52201"/>
                  <a:pt x="17221" y="52152"/>
                </a:cubicBezTo>
                <a:cubicBezTo>
                  <a:pt x="17298" y="52137"/>
                  <a:pt x="17288" y="52020"/>
                  <a:pt x="17204" y="52020"/>
                </a:cubicBezTo>
                <a:cubicBezTo>
                  <a:pt x="17199" y="52020"/>
                  <a:pt x="17194" y="52020"/>
                  <a:pt x="17188" y="52021"/>
                </a:cubicBezTo>
                <a:cubicBezTo>
                  <a:pt x="17024" y="52071"/>
                  <a:pt x="16860" y="52136"/>
                  <a:pt x="16680" y="52185"/>
                </a:cubicBezTo>
                <a:cubicBezTo>
                  <a:pt x="16599" y="52120"/>
                  <a:pt x="16500" y="52054"/>
                  <a:pt x="16419" y="51989"/>
                </a:cubicBezTo>
                <a:cubicBezTo>
                  <a:pt x="16419" y="51989"/>
                  <a:pt x="16419" y="51989"/>
                  <a:pt x="16419" y="51972"/>
                </a:cubicBezTo>
                <a:cubicBezTo>
                  <a:pt x="16419" y="51874"/>
                  <a:pt x="16402" y="51776"/>
                  <a:pt x="16369" y="51694"/>
                </a:cubicBezTo>
                <a:lnTo>
                  <a:pt x="16369" y="51694"/>
                </a:lnTo>
                <a:cubicBezTo>
                  <a:pt x="16433" y="51726"/>
                  <a:pt x="16510" y="51744"/>
                  <a:pt x="16587" y="51744"/>
                </a:cubicBezTo>
                <a:cubicBezTo>
                  <a:pt x="16630" y="51744"/>
                  <a:pt x="16673" y="51738"/>
                  <a:pt x="16713" y="51727"/>
                </a:cubicBezTo>
                <a:cubicBezTo>
                  <a:pt x="16774" y="51712"/>
                  <a:pt x="16764" y="51627"/>
                  <a:pt x="16698" y="51627"/>
                </a:cubicBezTo>
                <a:cubicBezTo>
                  <a:pt x="16693" y="51627"/>
                  <a:pt x="16687" y="51627"/>
                  <a:pt x="16680" y="51629"/>
                </a:cubicBezTo>
                <a:cubicBezTo>
                  <a:pt x="16661" y="51631"/>
                  <a:pt x="16641" y="51633"/>
                  <a:pt x="16620" y="51633"/>
                </a:cubicBezTo>
                <a:cubicBezTo>
                  <a:pt x="16521" y="51633"/>
                  <a:pt x="16415" y="51601"/>
                  <a:pt x="16320" y="51547"/>
                </a:cubicBezTo>
                <a:cubicBezTo>
                  <a:pt x="16271" y="51399"/>
                  <a:pt x="16222" y="51252"/>
                  <a:pt x="16173" y="51121"/>
                </a:cubicBezTo>
                <a:lnTo>
                  <a:pt x="16173" y="51121"/>
                </a:lnTo>
                <a:cubicBezTo>
                  <a:pt x="16484" y="51285"/>
                  <a:pt x="16795" y="51498"/>
                  <a:pt x="17057" y="51727"/>
                </a:cubicBezTo>
                <a:cubicBezTo>
                  <a:pt x="17069" y="51739"/>
                  <a:pt x="17083" y="51744"/>
                  <a:pt x="17097" y="51744"/>
                </a:cubicBezTo>
                <a:cubicBezTo>
                  <a:pt x="17139" y="51744"/>
                  <a:pt x="17176" y="51698"/>
                  <a:pt x="17139" y="51661"/>
                </a:cubicBezTo>
                <a:cubicBezTo>
                  <a:pt x="16828" y="51383"/>
                  <a:pt x="16402" y="51170"/>
                  <a:pt x="16124" y="50941"/>
                </a:cubicBezTo>
                <a:lnTo>
                  <a:pt x="16124" y="50925"/>
                </a:lnTo>
                <a:cubicBezTo>
                  <a:pt x="16140" y="50957"/>
                  <a:pt x="16255" y="50957"/>
                  <a:pt x="16337" y="50957"/>
                </a:cubicBezTo>
                <a:cubicBezTo>
                  <a:pt x="16386" y="50957"/>
                  <a:pt x="16386" y="50892"/>
                  <a:pt x="16337" y="50892"/>
                </a:cubicBezTo>
                <a:cubicBezTo>
                  <a:pt x="16255" y="50876"/>
                  <a:pt x="16173" y="50843"/>
                  <a:pt x="16091" y="50810"/>
                </a:cubicBezTo>
                <a:cubicBezTo>
                  <a:pt x="15911" y="50123"/>
                  <a:pt x="15846" y="49435"/>
                  <a:pt x="15633" y="48764"/>
                </a:cubicBezTo>
                <a:cubicBezTo>
                  <a:pt x="15633" y="48748"/>
                  <a:pt x="15633" y="48748"/>
                  <a:pt x="15633" y="48748"/>
                </a:cubicBezTo>
                <a:lnTo>
                  <a:pt x="15682" y="48748"/>
                </a:lnTo>
                <a:cubicBezTo>
                  <a:pt x="15747" y="48748"/>
                  <a:pt x="15764" y="48633"/>
                  <a:pt x="15682" y="48633"/>
                </a:cubicBezTo>
                <a:lnTo>
                  <a:pt x="15584" y="48617"/>
                </a:lnTo>
                <a:cubicBezTo>
                  <a:pt x="15518" y="48388"/>
                  <a:pt x="15420" y="48158"/>
                  <a:pt x="15338" y="47929"/>
                </a:cubicBezTo>
                <a:cubicBezTo>
                  <a:pt x="15371" y="47929"/>
                  <a:pt x="15387" y="47962"/>
                  <a:pt x="15436" y="47962"/>
                </a:cubicBezTo>
                <a:cubicBezTo>
                  <a:pt x="15441" y="47963"/>
                  <a:pt x="15445" y="47964"/>
                  <a:pt x="15449" y="47964"/>
                </a:cubicBezTo>
                <a:cubicBezTo>
                  <a:pt x="15506" y="47964"/>
                  <a:pt x="15530" y="47863"/>
                  <a:pt x="15469" y="47847"/>
                </a:cubicBezTo>
                <a:cubicBezTo>
                  <a:pt x="15404" y="47831"/>
                  <a:pt x="15338" y="47815"/>
                  <a:pt x="15273" y="47798"/>
                </a:cubicBezTo>
                <a:cubicBezTo>
                  <a:pt x="15125" y="47422"/>
                  <a:pt x="14978" y="47062"/>
                  <a:pt x="14847" y="46669"/>
                </a:cubicBezTo>
                <a:lnTo>
                  <a:pt x="14814" y="46571"/>
                </a:lnTo>
                <a:cubicBezTo>
                  <a:pt x="14847" y="46571"/>
                  <a:pt x="14880" y="46571"/>
                  <a:pt x="14896" y="46554"/>
                </a:cubicBezTo>
                <a:cubicBezTo>
                  <a:pt x="14954" y="46540"/>
                  <a:pt x="14948" y="46450"/>
                  <a:pt x="14902" y="46450"/>
                </a:cubicBezTo>
                <a:cubicBezTo>
                  <a:pt x="14895" y="46450"/>
                  <a:pt x="14888" y="46452"/>
                  <a:pt x="14880" y="46456"/>
                </a:cubicBezTo>
                <a:lnTo>
                  <a:pt x="14782" y="46456"/>
                </a:lnTo>
                <a:cubicBezTo>
                  <a:pt x="14765" y="46391"/>
                  <a:pt x="14749" y="46342"/>
                  <a:pt x="14733" y="46276"/>
                </a:cubicBezTo>
                <a:cubicBezTo>
                  <a:pt x="14733" y="46260"/>
                  <a:pt x="14733" y="46260"/>
                  <a:pt x="14716" y="46243"/>
                </a:cubicBezTo>
                <a:cubicBezTo>
                  <a:pt x="14683" y="46112"/>
                  <a:pt x="14651" y="45998"/>
                  <a:pt x="14618" y="45867"/>
                </a:cubicBezTo>
                <a:lnTo>
                  <a:pt x="14618" y="45867"/>
                </a:lnTo>
                <a:cubicBezTo>
                  <a:pt x="14625" y="45869"/>
                  <a:pt x="14631" y="45870"/>
                  <a:pt x="14637" y="45870"/>
                </a:cubicBezTo>
                <a:cubicBezTo>
                  <a:pt x="14675" y="45870"/>
                  <a:pt x="14698" y="45828"/>
                  <a:pt x="14683" y="45785"/>
                </a:cubicBezTo>
                <a:cubicBezTo>
                  <a:pt x="14634" y="45572"/>
                  <a:pt x="14569" y="45376"/>
                  <a:pt x="14503" y="45163"/>
                </a:cubicBezTo>
                <a:lnTo>
                  <a:pt x="14503" y="45163"/>
                </a:lnTo>
                <a:cubicBezTo>
                  <a:pt x="14733" y="45343"/>
                  <a:pt x="14962" y="45523"/>
                  <a:pt x="15191" y="45720"/>
                </a:cubicBezTo>
                <a:cubicBezTo>
                  <a:pt x="15198" y="45727"/>
                  <a:pt x="15207" y="45730"/>
                  <a:pt x="15216" y="45730"/>
                </a:cubicBezTo>
                <a:cubicBezTo>
                  <a:pt x="15247" y="45730"/>
                  <a:pt x="15278" y="45692"/>
                  <a:pt x="15240" y="45654"/>
                </a:cubicBezTo>
                <a:cubicBezTo>
                  <a:pt x="14994" y="45425"/>
                  <a:pt x="14733" y="45212"/>
                  <a:pt x="14454" y="45016"/>
                </a:cubicBezTo>
                <a:cubicBezTo>
                  <a:pt x="14405" y="44852"/>
                  <a:pt x="14356" y="44688"/>
                  <a:pt x="14291" y="44541"/>
                </a:cubicBezTo>
                <a:lnTo>
                  <a:pt x="14291" y="44541"/>
                </a:lnTo>
                <a:cubicBezTo>
                  <a:pt x="14405" y="44606"/>
                  <a:pt x="14520" y="44688"/>
                  <a:pt x="14618" y="44770"/>
                </a:cubicBezTo>
                <a:cubicBezTo>
                  <a:pt x="14626" y="44775"/>
                  <a:pt x="14634" y="44778"/>
                  <a:pt x="14641" y="44778"/>
                </a:cubicBezTo>
                <a:cubicBezTo>
                  <a:pt x="14681" y="44778"/>
                  <a:pt x="14711" y="44716"/>
                  <a:pt x="14683" y="44688"/>
                </a:cubicBezTo>
                <a:cubicBezTo>
                  <a:pt x="14536" y="44574"/>
                  <a:pt x="14389" y="44459"/>
                  <a:pt x="14242" y="44377"/>
                </a:cubicBezTo>
                <a:cubicBezTo>
                  <a:pt x="14143" y="44083"/>
                  <a:pt x="14029" y="43804"/>
                  <a:pt x="13931" y="43510"/>
                </a:cubicBezTo>
                <a:lnTo>
                  <a:pt x="13931" y="43510"/>
                </a:lnTo>
                <a:cubicBezTo>
                  <a:pt x="14127" y="43641"/>
                  <a:pt x="14323" y="43772"/>
                  <a:pt x="14503" y="43919"/>
                </a:cubicBezTo>
                <a:cubicBezTo>
                  <a:pt x="14516" y="43931"/>
                  <a:pt x="14529" y="43936"/>
                  <a:pt x="14542" y="43936"/>
                </a:cubicBezTo>
                <a:cubicBezTo>
                  <a:pt x="14579" y="43936"/>
                  <a:pt x="14610" y="43890"/>
                  <a:pt x="14585" y="43854"/>
                </a:cubicBezTo>
                <a:cubicBezTo>
                  <a:pt x="14356" y="43657"/>
                  <a:pt x="14127" y="43477"/>
                  <a:pt x="13881" y="43330"/>
                </a:cubicBezTo>
                <a:cubicBezTo>
                  <a:pt x="13832" y="43150"/>
                  <a:pt x="13767" y="42970"/>
                  <a:pt x="13718" y="42790"/>
                </a:cubicBezTo>
                <a:lnTo>
                  <a:pt x="13718" y="42790"/>
                </a:lnTo>
                <a:lnTo>
                  <a:pt x="14111" y="43051"/>
                </a:lnTo>
                <a:cubicBezTo>
                  <a:pt x="14118" y="43057"/>
                  <a:pt x="14126" y="43059"/>
                  <a:pt x="14134" y="43059"/>
                </a:cubicBezTo>
                <a:cubicBezTo>
                  <a:pt x="14173" y="43059"/>
                  <a:pt x="14201" y="42997"/>
                  <a:pt x="14160" y="42970"/>
                </a:cubicBezTo>
                <a:lnTo>
                  <a:pt x="13685" y="42659"/>
                </a:lnTo>
                <a:cubicBezTo>
                  <a:pt x="13636" y="42511"/>
                  <a:pt x="13603" y="42364"/>
                  <a:pt x="13554" y="42217"/>
                </a:cubicBezTo>
                <a:lnTo>
                  <a:pt x="13570" y="42217"/>
                </a:lnTo>
                <a:cubicBezTo>
                  <a:pt x="13580" y="42221"/>
                  <a:pt x="13589" y="42223"/>
                  <a:pt x="13597" y="42223"/>
                </a:cubicBezTo>
                <a:cubicBezTo>
                  <a:pt x="13652" y="42223"/>
                  <a:pt x="13692" y="42147"/>
                  <a:pt x="13636" y="42118"/>
                </a:cubicBezTo>
                <a:lnTo>
                  <a:pt x="13505" y="42037"/>
                </a:lnTo>
                <a:lnTo>
                  <a:pt x="13456" y="41873"/>
                </a:lnTo>
                <a:cubicBezTo>
                  <a:pt x="13390" y="41611"/>
                  <a:pt x="13292" y="41365"/>
                  <a:pt x="13194" y="41120"/>
                </a:cubicBezTo>
                <a:lnTo>
                  <a:pt x="13194" y="41120"/>
                </a:lnTo>
                <a:lnTo>
                  <a:pt x="13276" y="41153"/>
                </a:lnTo>
                <a:cubicBezTo>
                  <a:pt x="13284" y="41158"/>
                  <a:pt x="13291" y="41160"/>
                  <a:pt x="13298" y="41160"/>
                </a:cubicBezTo>
                <a:cubicBezTo>
                  <a:pt x="13334" y="41160"/>
                  <a:pt x="13352" y="41101"/>
                  <a:pt x="13325" y="41087"/>
                </a:cubicBezTo>
                <a:lnTo>
                  <a:pt x="13128" y="40973"/>
                </a:lnTo>
                <a:cubicBezTo>
                  <a:pt x="12948" y="40547"/>
                  <a:pt x="12785" y="40121"/>
                  <a:pt x="12654" y="39680"/>
                </a:cubicBezTo>
                <a:cubicBezTo>
                  <a:pt x="12637" y="39565"/>
                  <a:pt x="12588" y="39450"/>
                  <a:pt x="12556" y="39352"/>
                </a:cubicBezTo>
                <a:lnTo>
                  <a:pt x="12556" y="39352"/>
                </a:lnTo>
                <a:lnTo>
                  <a:pt x="12588" y="39369"/>
                </a:lnTo>
                <a:cubicBezTo>
                  <a:pt x="12599" y="39374"/>
                  <a:pt x="12609" y="39376"/>
                  <a:pt x="12618" y="39376"/>
                </a:cubicBezTo>
                <a:cubicBezTo>
                  <a:pt x="12667" y="39376"/>
                  <a:pt x="12695" y="39314"/>
                  <a:pt x="12654" y="39287"/>
                </a:cubicBezTo>
                <a:lnTo>
                  <a:pt x="12506" y="39205"/>
                </a:lnTo>
                <a:cubicBezTo>
                  <a:pt x="12490" y="39172"/>
                  <a:pt x="12474" y="39139"/>
                  <a:pt x="12457" y="39107"/>
                </a:cubicBezTo>
                <a:lnTo>
                  <a:pt x="12457" y="39107"/>
                </a:lnTo>
                <a:lnTo>
                  <a:pt x="12719" y="39319"/>
                </a:lnTo>
                <a:cubicBezTo>
                  <a:pt x="12728" y="39326"/>
                  <a:pt x="12738" y="39328"/>
                  <a:pt x="12748" y="39328"/>
                </a:cubicBezTo>
                <a:cubicBezTo>
                  <a:pt x="12789" y="39328"/>
                  <a:pt x="12825" y="39278"/>
                  <a:pt x="12785" y="39238"/>
                </a:cubicBezTo>
                <a:lnTo>
                  <a:pt x="12359" y="38861"/>
                </a:lnTo>
                <a:cubicBezTo>
                  <a:pt x="12343" y="38845"/>
                  <a:pt x="12343" y="38812"/>
                  <a:pt x="12326" y="38779"/>
                </a:cubicBezTo>
                <a:cubicBezTo>
                  <a:pt x="12310" y="38763"/>
                  <a:pt x="12310" y="38747"/>
                  <a:pt x="12294" y="38730"/>
                </a:cubicBezTo>
                <a:cubicBezTo>
                  <a:pt x="12163" y="38370"/>
                  <a:pt x="12032" y="37994"/>
                  <a:pt x="11917" y="37584"/>
                </a:cubicBezTo>
                <a:lnTo>
                  <a:pt x="11934" y="37568"/>
                </a:lnTo>
                <a:cubicBezTo>
                  <a:pt x="11983" y="37683"/>
                  <a:pt x="12245" y="37715"/>
                  <a:pt x="12425" y="37764"/>
                </a:cubicBezTo>
                <a:cubicBezTo>
                  <a:pt x="12457" y="37764"/>
                  <a:pt x="12457" y="37715"/>
                  <a:pt x="12425" y="37699"/>
                </a:cubicBezTo>
                <a:cubicBezTo>
                  <a:pt x="12245" y="37650"/>
                  <a:pt x="12065" y="37584"/>
                  <a:pt x="11901" y="37519"/>
                </a:cubicBezTo>
                <a:cubicBezTo>
                  <a:pt x="11852" y="37322"/>
                  <a:pt x="11803" y="37142"/>
                  <a:pt x="11753" y="36962"/>
                </a:cubicBezTo>
                <a:cubicBezTo>
                  <a:pt x="11753" y="36930"/>
                  <a:pt x="11721" y="36897"/>
                  <a:pt x="11721" y="36864"/>
                </a:cubicBezTo>
                <a:lnTo>
                  <a:pt x="11721" y="36864"/>
                </a:lnTo>
                <a:cubicBezTo>
                  <a:pt x="11770" y="36881"/>
                  <a:pt x="11803" y="36913"/>
                  <a:pt x="11852" y="36930"/>
                </a:cubicBezTo>
                <a:cubicBezTo>
                  <a:pt x="11856" y="36932"/>
                  <a:pt x="11861" y="36933"/>
                  <a:pt x="11865" y="36933"/>
                </a:cubicBezTo>
                <a:cubicBezTo>
                  <a:pt x="11892" y="36933"/>
                  <a:pt x="11913" y="36892"/>
                  <a:pt x="11884" y="36864"/>
                </a:cubicBezTo>
                <a:cubicBezTo>
                  <a:pt x="11835" y="36848"/>
                  <a:pt x="11753" y="36815"/>
                  <a:pt x="11688" y="36782"/>
                </a:cubicBezTo>
                <a:cubicBezTo>
                  <a:pt x="11623" y="36553"/>
                  <a:pt x="11557" y="36324"/>
                  <a:pt x="11492" y="36095"/>
                </a:cubicBezTo>
                <a:lnTo>
                  <a:pt x="11492" y="36095"/>
                </a:lnTo>
                <a:cubicBezTo>
                  <a:pt x="11590" y="36144"/>
                  <a:pt x="11688" y="36193"/>
                  <a:pt x="11786" y="36242"/>
                </a:cubicBezTo>
                <a:cubicBezTo>
                  <a:pt x="11794" y="36247"/>
                  <a:pt x="11802" y="36250"/>
                  <a:pt x="11810" y="36250"/>
                </a:cubicBezTo>
                <a:cubicBezTo>
                  <a:pt x="11849" y="36250"/>
                  <a:pt x="11877" y="36188"/>
                  <a:pt x="11835" y="36160"/>
                </a:cubicBezTo>
                <a:lnTo>
                  <a:pt x="11442" y="35964"/>
                </a:lnTo>
                <a:cubicBezTo>
                  <a:pt x="11377" y="35784"/>
                  <a:pt x="11328" y="35587"/>
                  <a:pt x="11262" y="35407"/>
                </a:cubicBezTo>
                <a:lnTo>
                  <a:pt x="11262" y="35407"/>
                </a:lnTo>
                <a:cubicBezTo>
                  <a:pt x="11266" y="35409"/>
                  <a:pt x="11270" y="35410"/>
                  <a:pt x="11273" y="35410"/>
                </a:cubicBezTo>
                <a:cubicBezTo>
                  <a:pt x="11302" y="35410"/>
                  <a:pt x="11324" y="35356"/>
                  <a:pt x="11295" y="35342"/>
                </a:cubicBezTo>
                <a:cubicBezTo>
                  <a:pt x="11246" y="35326"/>
                  <a:pt x="11246" y="35326"/>
                  <a:pt x="11230" y="35309"/>
                </a:cubicBezTo>
                <a:cubicBezTo>
                  <a:pt x="11164" y="35129"/>
                  <a:pt x="11115" y="34949"/>
                  <a:pt x="11050" y="34769"/>
                </a:cubicBezTo>
                <a:lnTo>
                  <a:pt x="11050" y="34769"/>
                </a:lnTo>
                <a:cubicBezTo>
                  <a:pt x="11057" y="34774"/>
                  <a:pt x="11066" y="34776"/>
                  <a:pt x="11074" y="34776"/>
                </a:cubicBezTo>
                <a:cubicBezTo>
                  <a:pt x="11116" y="34776"/>
                  <a:pt x="11154" y="34712"/>
                  <a:pt x="11099" y="34671"/>
                </a:cubicBezTo>
                <a:lnTo>
                  <a:pt x="10984" y="34589"/>
                </a:lnTo>
                <a:cubicBezTo>
                  <a:pt x="10788" y="34000"/>
                  <a:pt x="10591" y="33394"/>
                  <a:pt x="10395" y="32788"/>
                </a:cubicBezTo>
                <a:lnTo>
                  <a:pt x="10395" y="32788"/>
                </a:lnTo>
                <a:lnTo>
                  <a:pt x="10477" y="32821"/>
                </a:lnTo>
                <a:cubicBezTo>
                  <a:pt x="10542" y="32821"/>
                  <a:pt x="10575" y="32739"/>
                  <a:pt x="10509" y="32707"/>
                </a:cubicBezTo>
                <a:lnTo>
                  <a:pt x="10346" y="32657"/>
                </a:lnTo>
                <a:lnTo>
                  <a:pt x="10313" y="32543"/>
                </a:lnTo>
                <a:lnTo>
                  <a:pt x="10198" y="32183"/>
                </a:lnTo>
                <a:cubicBezTo>
                  <a:pt x="10231" y="32166"/>
                  <a:pt x="10231" y="32101"/>
                  <a:pt x="10182" y="32085"/>
                </a:cubicBezTo>
                <a:lnTo>
                  <a:pt x="10166" y="32085"/>
                </a:lnTo>
                <a:cubicBezTo>
                  <a:pt x="10018" y="31675"/>
                  <a:pt x="9887" y="31266"/>
                  <a:pt x="9724" y="30841"/>
                </a:cubicBezTo>
                <a:cubicBezTo>
                  <a:pt x="9789" y="30841"/>
                  <a:pt x="9838" y="30841"/>
                  <a:pt x="9904" y="30857"/>
                </a:cubicBezTo>
                <a:cubicBezTo>
                  <a:pt x="9969" y="30857"/>
                  <a:pt x="9986" y="30759"/>
                  <a:pt x="9920" y="30759"/>
                </a:cubicBezTo>
                <a:cubicBezTo>
                  <a:pt x="9838" y="30742"/>
                  <a:pt x="9757" y="30726"/>
                  <a:pt x="9675" y="30726"/>
                </a:cubicBezTo>
                <a:cubicBezTo>
                  <a:pt x="9609" y="30530"/>
                  <a:pt x="9527" y="30317"/>
                  <a:pt x="9446" y="30137"/>
                </a:cubicBezTo>
                <a:cubicBezTo>
                  <a:pt x="9478" y="30120"/>
                  <a:pt x="9478" y="30055"/>
                  <a:pt x="9429" y="30055"/>
                </a:cubicBezTo>
                <a:lnTo>
                  <a:pt x="9413" y="30055"/>
                </a:lnTo>
                <a:cubicBezTo>
                  <a:pt x="9331" y="29875"/>
                  <a:pt x="9249" y="29695"/>
                  <a:pt x="9167" y="29515"/>
                </a:cubicBezTo>
                <a:cubicBezTo>
                  <a:pt x="9167" y="29482"/>
                  <a:pt x="9151" y="29466"/>
                  <a:pt x="9151" y="29433"/>
                </a:cubicBezTo>
                <a:lnTo>
                  <a:pt x="9151" y="29433"/>
                </a:lnTo>
                <a:cubicBezTo>
                  <a:pt x="9315" y="29498"/>
                  <a:pt x="9495" y="29564"/>
                  <a:pt x="9658" y="29646"/>
                </a:cubicBezTo>
                <a:cubicBezTo>
                  <a:pt x="9667" y="29650"/>
                  <a:pt x="9677" y="29652"/>
                  <a:pt x="9685" y="29652"/>
                </a:cubicBezTo>
                <a:cubicBezTo>
                  <a:pt x="9740" y="29652"/>
                  <a:pt x="9780" y="29576"/>
                  <a:pt x="9724" y="29547"/>
                </a:cubicBezTo>
                <a:cubicBezTo>
                  <a:pt x="9527" y="29433"/>
                  <a:pt x="9315" y="29335"/>
                  <a:pt x="9085" y="29253"/>
                </a:cubicBezTo>
                <a:cubicBezTo>
                  <a:pt x="9036" y="29073"/>
                  <a:pt x="8971" y="28876"/>
                  <a:pt x="8905" y="28696"/>
                </a:cubicBezTo>
                <a:lnTo>
                  <a:pt x="8987" y="28696"/>
                </a:lnTo>
                <a:cubicBezTo>
                  <a:pt x="9053" y="28696"/>
                  <a:pt x="9053" y="28614"/>
                  <a:pt x="8987" y="28598"/>
                </a:cubicBezTo>
                <a:lnTo>
                  <a:pt x="8873" y="28582"/>
                </a:lnTo>
                <a:cubicBezTo>
                  <a:pt x="8824" y="28467"/>
                  <a:pt x="8791" y="28336"/>
                  <a:pt x="8742" y="28205"/>
                </a:cubicBezTo>
                <a:lnTo>
                  <a:pt x="8676" y="28042"/>
                </a:lnTo>
                <a:lnTo>
                  <a:pt x="8791" y="28058"/>
                </a:lnTo>
                <a:cubicBezTo>
                  <a:pt x="8873" y="28058"/>
                  <a:pt x="8873" y="27943"/>
                  <a:pt x="8791" y="27943"/>
                </a:cubicBezTo>
                <a:lnTo>
                  <a:pt x="8611" y="27911"/>
                </a:lnTo>
                <a:cubicBezTo>
                  <a:pt x="8545" y="27763"/>
                  <a:pt x="8480" y="27616"/>
                  <a:pt x="8431" y="27452"/>
                </a:cubicBezTo>
                <a:lnTo>
                  <a:pt x="8480" y="27436"/>
                </a:lnTo>
                <a:cubicBezTo>
                  <a:pt x="8556" y="27421"/>
                  <a:pt x="8533" y="27320"/>
                  <a:pt x="8463" y="27320"/>
                </a:cubicBezTo>
                <a:cubicBezTo>
                  <a:pt x="8458" y="27320"/>
                  <a:pt x="8452" y="27320"/>
                  <a:pt x="8447" y="27321"/>
                </a:cubicBezTo>
                <a:lnTo>
                  <a:pt x="8382" y="27338"/>
                </a:lnTo>
                <a:cubicBezTo>
                  <a:pt x="8365" y="27272"/>
                  <a:pt x="8332" y="27207"/>
                  <a:pt x="8316" y="27141"/>
                </a:cubicBezTo>
                <a:cubicBezTo>
                  <a:pt x="8202" y="26798"/>
                  <a:pt x="8120" y="26454"/>
                  <a:pt x="8005" y="26126"/>
                </a:cubicBezTo>
                <a:lnTo>
                  <a:pt x="8054" y="26126"/>
                </a:lnTo>
                <a:cubicBezTo>
                  <a:pt x="8064" y="26130"/>
                  <a:pt x="8074" y="26132"/>
                  <a:pt x="8082" y="26132"/>
                </a:cubicBezTo>
                <a:cubicBezTo>
                  <a:pt x="8142" y="26132"/>
                  <a:pt x="8159" y="26043"/>
                  <a:pt x="8087" y="26028"/>
                </a:cubicBezTo>
                <a:lnTo>
                  <a:pt x="7972" y="25995"/>
                </a:lnTo>
                <a:lnTo>
                  <a:pt x="7956" y="25930"/>
                </a:lnTo>
                <a:cubicBezTo>
                  <a:pt x="7891" y="25766"/>
                  <a:pt x="7841" y="25619"/>
                  <a:pt x="7776" y="25472"/>
                </a:cubicBezTo>
                <a:lnTo>
                  <a:pt x="7891" y="25472"/>
                </a:lnTo>
                <a:cubicBezTo>
                  <a:pt x="7923" y="25472"/>
                  <a:pt x="7923" y="25390"/>
                  <a:pt x="7891" y="25390"/>
                </a:cubicBezTo>
                <a:lnTo>
                  <a:pt x="7760" y="25390"/>
                </a:lnTo>
                <a:lnTo>
                  <a:pt x="7694" y="25242"/>
                </a:lnTo>
                <a:cubicBezTo>
                  <a:pt x="7661" y="25112"/>
                  <a:pt x="7612" y="24964"/>
                  <a:pt x="7563" y="24833"/>
                </a:cubicBezTo>
                <a:lnTo>
                  <a:pt x="7563" y="24833"/>
                </a:lnTo>
                <a:cubicBezTo>
                  <a:pt x="7710" y="24850"/>
                  <a:pt x="7858" y="24866"/>
                  <a:pt x="7989" y="24882"/>
                </a:cubicBezTo>
                <a:cubicBezTo>
                  <a:pt x="8054" y="24882"/>
                  <a:pt x="8071" y="24784"/>
                  <a:pt x="7989" y="24784"/>
                </a:cubicBezTo>
                <a:cubicBezTo>
                  <a:pt x="7841" y="24751"/>
                  <a:pt x="7678" y="24735"/>
                  <a:pt x="7530" y="24719"/>
                </a:cubicBezTo>
                <a:cubicBezTo>
                  <a:pt x="7432" y="24424"/>
                  <a:pt x="7334" y="24129"/>
                  <a:pt x="7252" y="23818"/>
                </a:cubicBezTo>
                <a:cubicBezTo>
                  <a:pt x="7318" y="23818"/>
                  <a:pt x="7318" y="23720"/>
                  <a:pt x="7252" y="23720"/>
                </a:cubicBezTo>
                <a:lnTo>
                  <a:pt x="7236" y="23720"/>
                </a:lnTo>
                <a:lnTo>
                  <a:pt x="7187" y="23507"/>
                </a:lnTo>
                <a:lnTo>
                  <a:pt x="7187" y="23507"/>
                </a:lnTo>
                <a:cubicBezTo>
                  <a:pt x="7219" y="23512"/>
                  <a:pt x="7253" y="23514"/>
                  <a:pt x="7287" y="23514"/>
                </a:cubicBezTo>
                <a:cubicBezTo>
                  <a:pt x="7390" y="23514"/>
                  <a:pt x="7498" y="23495"/>
                  <a:pt x="7596" y="23458"/>
                </a:cubicBezTo>
                <a:cubicBezTo>
                  <a:pt x="7656" y="23428"/>
                  <a:pt x="7633" y="23342"/>
                  <a:pt x="7577" y="23342"/>
                </a:cubicBezTo>
                <a:cubicBezTo>
                  <a:pt x="7573" y="23342"/>
                  <a:pt x="7568" y="23342"/>
                  <a:pt x="7563" y="23344"/>
                </a:cubicBezTo>
                <a:cubicBezTo>
                  <a:pt x="7465" y="23381"/>
                  <a:pt x="7367" y="23399"/>
                  <a:pt x="7262" y="23399"/>
                </a:cubicBezTo>
                <a:cubicBezTo>
                  <a:pt x="7227" y="23399"/>
                  <a:pt x="7191" y="23397"/>
                  <a:pt x="7154" y="23393"/>
                </a:cubicBezTo>
                <a:lnTo>
                  <a:pt x="7138" y="23360"/>
                </a:lnTo>
                <a:cubicBezTo>
                  <a:pt x="7105" y="23196"/>
                  <a:pt x="7072" y="23033"/>
                  <a:pt x="7023" y="22885"/>
                </a:cubicBezTo>
                <a:cubicBezTo>
                  <a:pt x="7105" y="22885"/>
                  <a:pt x="7187" y="22869"/>
                  <a:pt x="7269" y="22853"/>
                </a:cubicBezTo>
                <a:cubicBezTo>
                  <a:pt x="7346" y="22837"/>
                  <a:pt x="7321" y="22720"/>
                  <a:pt x="7250" y="22720"/>
                </a:cubicBezTo>
                <a:cubicBezTo>
                  <a:pt x="7245" y="22720"/>
                  <a:pt x="7241" y="22721"/>
                  <a:pt x="7236" y="22722"/>
                </a:cubicBezTo>
                <a:cubicBezTo>
                  <a:pt x="7154" y="22738"/>
                  <a:pt x="7072" y="22738"/>
                  <a:pt x="6974" y="22754"/>
                </a:cubicBezTo>
                <a:cubicBezTo>
                  <a:pt x="6908" y="22493"/>
                  <a:pt x="6827" y="22247"/>
                  <a:pt x="6745" y="21985"/>
                </a:cubicBezTo>
                <a:cubicBezTo>
                  <a:pt x="6777" y="21969"/>
                  <a:pt x="6777" y="21920"/>
                  <a:pt x="6745" y="21903"/>
                </a:cubicBezTo>
                <a:lnTo>
                  <a:pt x="6712" y="21887"/>
                </a:lnTo>
                <a:cubicBezTo>
                  <a:pt x="6647" y="21707"/>
                  <a:pt x="6581" y="21527"/>
                  <a:pt x="6516" y="21330"/>
                </a:cubicBezTo>
                <a:lnTo>
                  <a:pt x="6516" y="21330"/>
                </a:lnTo>
                <a:cubicBezTo>
                  <a:pt x="6589" y="21355"/>
                  <a:pt x="6667" y="21367"/>
                  <a:pt x="6745" y="21367"/>
                </a:cubicBezTo>
                <a:cubicBezTo>
                  <a:pt x="6822" y="21367"/>
                  <a:pt x="6900" y="21355"/>
                  <a:pt x="6974" y="21330"/>
                </a:cubicBezTo>
                <a:cubicBezTo>
                  <a:pt x="7019" y="21330"/>
                  <a:pt x="7009" y="21263"/>
                  <a:pt x="6970" y="21263"/>
                </a:cubicBezTo>
                <a:cubicBezTo>
                  <a:pt x="6966" y="21263"/>
                  <a:pt x="6962" y="21263"/>
                  <a:pt x="6958" y="21265"/>
                </a:cubicBezTo>
                <a:cubicBezTo>
                  <a:pt x="6900" y="21277"/>
                  <a:pt x="6844" y="21282"/>
                  <a:pt x="6789" y="21282"/>
                </a:cubicBezTo>
                <a:cubicBezTo>
                  <a:pt x="6689" y="21282"/>
                  <a:pt x="6594" y="21264"/>
                  <a:pt x="6499" y="21232"/>
                </a:cubicBezTo>
                <a:cubicBezTo>
                  <a:pt x="6450" y="21101"/>
                  <a:pt x="6401" y="20970"/>
                  <a:pt x="6368" y="20823"/>
                </a:cubicBezTo>
                <a:cubicBezTo>
                  <a:pt x="6336" y="20774"/>
                  <a:pt x="6336" y="20708"/>
                  <a:pt x="6303" y="20659"/>
                </a:cubicBezTo>
                <a:lnTo>
                  <a:pt x="6319" y="20659"/>
                </a:lnTo>
                <a:cubicBezTo>
                  <a:pt x="6324" y="20661"/>
                  <a:pt x="6329" y="20662"/>
                  <a:pt x="6334" y="20662"/>
                </a:cubicBezTo>
                <a:cubicBezTo>
                  <a:pt x="6371" y="20662"/>
                  <a:pt x="6381" y="20607"/>
                  <a:pt x="6352" y="20577"/>
                </a:cubicBezTo>
                <a:lnTo>
                  <a:pt x="6286" y="20561"/>
                </a:lnTo>
                <a:cubicBezTo>
                  <a:pt x="6221" y="20348"/>
                  <a:pt x="6155" y="20119"/>
                  <a:pt x="6090" y="19906"/>
                </a:cubicBezTo>
                <a:cubicBezTo>
                  <a:pt x="6188" y="19906"/>
                  <a:pt x="6188" y="19759"/>
                  <a:pt x="6090" y="19759"/>
                </a:cubicBezTo>
                <a:lnTo>
                  <a:pt x="6041" y="19759"/>
                </a:lnTo>
                <a:lnTo>
                  <a:pt x="5943" y="19415"/>
                </a:lnTo>
                <a:lnTo>
                  <a:pt x="5943" y="19415"/>
                </a:lnTo>
                <a:cubicBezTo>
                  <a:pt x="5999" y="19425"/>
                  <a:pt x="6062" y="19434"/>
                  <a:pt x="6123" y="19434"/>
                </a:cubicBezTo>
                <a:cubicBezTo>
                  <a:pt x="6168" y="19434"/>
                  <a:pt x="6212" y="19429"/>
                  <a:pt x="6254" y="19415"/>
                </a:cubicBezTo>
                <a:cubicBezTo>
                  <a:pt x="6319" y="19415"/>
                  <a:pt x="6286" y="19317"/>
                  <a:pt x="6221" y="19317"/>
                </a:cubicBezTo>
                <a:cubicBezTo>
                  <a:pt x="6180" y="19324"/>
                  <a:pt x="6137" y="19328"/>
                  <a:pt x="6093" y="19328"/>
                </a:cubicBezTo>
                <a:cubicBezTo>
                  <a:pt x="6031" y="19328"/>
                  <a:pt x="5967" y="19320"/>
                  <a:pt x="5910" y="19301"/>
                </a:cubicBezTo>
                <a:cubicBezTo>
                  <a:pt x="5877" y="19121"/>
                  <a:pt x="5828" y="18957"/>
                  <a:pt x="5779" y="18793"/>
                </a:cubicBezTo>
                <a:lnTo>
                  <a:pt x="5779" y="18793"/>
                </a:lnTo>
                <a:cubicBezTo>
                  <a:pt x="5877" y="18826"/>
                  <a:pt x="5975" y="18875"/>
                  <a:pt x="6074" y="18908"/>
                </a:cubicBezTo>
                <a:cubicBezTo>
                  <a:pt x="6084" y="18912"/>
                  <a:pt x="6093" y="18914"/>
                  <a:pt x="6101" y="18914"/>
                </a:cubicBezTo>
                <a:cubicBezTo>
                  <a:pt x="6158" y="18914"/>
                  <a:pt x="6164" y="18822"/>
                  <a:pt x="6106" y="18793"/>
                </a:cubicBezTo>
                <a:cubicBezTo>
                  <a:pt x="5975" y="18744"/>
                  <a:pt x="5844" y="18695"/>
                  <a:pt x="5730" y="18646"/>
                </a:cubicBezTo>
                <a:cubicBezTo>
                  <a:pt x="5714" y="18580"/>
                  <a:pt x="5681" y="18499"/>
                  <a:pt x="5664" y="18417"/>
                </a:cubicBezTo>
                <a:cubicBezTo>
                  <a:pt x="5615" y="18237"/>
                  <a:pt x="5550" y="18073"/>
                  <a:pt x="5501" y="17893"/>
                </a:cubicBezTo>
                <a:cubicBezTo>
                  <a:pt x="5599" y="17893"/>
                  <a:pt x="5697" y="17877"/>
                  <a:pt x="5779" y="17860"/>
                </a:cubicBezTo>
                <a:cubicBezTo>
                  <a:pt x="5855" y="17845"/>
                  <a:pt x="5832" y="17744"/>
                  <a:pt x="5775" y="17744"/>
                </a:cubicBezTo>
                <a:cubicBezTo>
                  <a:pt x="5771" y="17744"/>
                  <a:pt x="5767" y="17745"/>
                  <a:pt x="5763" y="17746"/>
                </a:cubicBezTo>
                <a:cubicBezTo>
                  <a:pt x="5693" y="17757"/>
                  <a:pt x="5624" y="17769"/>
                  <a:pt x="5554" y="17769"/>
                </a:cubicBezTo>
                <a:cubicBezTo>
                  <a:pt x="5526" y="17769"/>
                  <a:pt x="5497" y="17767"/>
                  <a:pt x="5468" y="17762"/>
                </a:cubicBezTo>
                <a:cubicBezTo>
                  <a:pt x="5403" y="17549"/>
                  <a:pt x="5353" y="17336"/>
                  <a:pt x="5304" y="17124"/>
                </a:cubicBezTo>
                <a:cubicBezTo>
                  <a:pt x="5288" y="17107"/>
                  <a:pt x="5288" y="17107"/>
                  <a:pt x="5304" y="17107"/>
                </a:cubicBezTo>
                <a:cubicBezTo>
                  <a:pt x="5328" y="17112"/>
                  <a:pt x="5352" y="17114"/>
                  <a:pt x="5377" y="17114"/>
                </a:cubicBezTo>
                <a:cubicBezTo>
                  <a:pt x="5436" y="17114"/>
                  <a:pt x="5497" y="17103"/>
                  <a:pt x="5566" y="17091"/>
                </a:cubicBezTo>
                <a:cubicBezTo>
                  <a:pt x="5643" y="17060"/>
                  <a:pt x="5619" y="16942"/>
                  <a:pt x="5534" y="16942"/>
                </a:cubicBezTo>
                <a:cubicBezTo>
                  <a:pt x="5528" y="16942"/>
                  <a:pt x="5523" y="16943"/>
                  <a:pt x="5517" y="16944"/>
                </a:cubicBezTo>
                <a:cubicBezTo>
                  <a:pt x="5476" y="16960"/>
                  <a:pt x="5435" y="16968"/>
                  <a:pt x="5394" y="16968"/>
                </a:cubicBezTo>
                <a:cubicBezTo>
                  <a:pt x="5353" y="16968"/>
                  <a:pt x="5313" y="16960"/>
                  <a:pt x="5272" y="16944"/>
                </a:cubicBezTo>
                <a:cubicBezTo>
                  <a:pt x="5222" y="16633"/>
                  <a:pt x="5157" y="16322"/>
                  <a:pt x="5059" y="16011"/>
                </a:cubicBezTo>
                <a:cubicBezTo>
                  <a:pt x="4961" y="15765"/>
                  <a:pt x="4862" y="15520"/>
                  <a:pt x="4764" y="15258"/>
                </a:cubicBezTo>
                <a:lnTo>
                  <a:pt x="4764" y="15258"/>
                </a:lnTo>
                <a:lnTo>
                  <a:pt x="4862" y="15274"/>
                </a:lnTo>
                <a:cubicBezTo>
                  <a:pt x="4944" y="15274"/>
                  <a:pt x="4944" y="15176"/>
                  <a:pt x="4862" y="15159"/>
                </a:cubicBezTo>
                <a:cubicBezTo>
                  <a:pt x="4781" y="15159"/>
                  <a:pt x="4764" y="15143"/>
                  <a:pt x="4715" y="15143"/>
                </a:cubicBezTo>
                <a:cubicBezTo>
                  <a:pt x="4486" y="14619"/>
                  <a:pt x="4306" y="14079"/>
                  <a:pt x="4142" y="13539"/>
                </a:cubicBezTo>
                <a:cubicBezTo>
                  <a:pt x="3978" y="12901"/>
                  <a:pt x="3831" y="12262"/>
                  <a:pt x="3667" y="11624"/>
                </a:cubicBezTo>
                <a:cubicBezTo>
                  <a:pt x="3700" y="11624"/>
                  <a:pt x="3749" y="11608"/>
                  <a:pt x="3782" y="11608"/>
                </a:cubicBezTo>
                <a:cubicBezTo>
                  <a:pt x="3831" y="11591"/>
                  <a:pt x="3815" y="11509"/>
                  <a:pt x="3766" y="11509"/>
                </a:cubicBezTo>
                <a:cubicBezTo>
                  <a:pt x="3741" y="11517"/>
                  <a:pt x="3717" y="11522"/>
                  <a:pt x="3694" y="11522"/>
                </a:cubicBezTo>
                <a:cubicBezTo>
                  <a:pt x="3672" y="11522"/>
                  <a:pt x="3651" y="11517"/>
                  <a:pt x="3635" y="11509"/>
                </a:cubicBezTo>
                <a:cubicBezTo>
                  <a:pt x="3569" y="11296"/>
                  <a:pt x="3504" y="11084"/>
                  <a:pt x="3422" y="10855"/>
                </a:cubicBezTo>
                <a:cubicBezTo>
                  <a:pt x="3160" y="10102"/>
                  <a:pt x="2898" y="9349"/>
                  <a:pt x="2636" y="8596"/>
                </a:cubicBezTo>
                <a:lnTo>
                  <a:pt x="2636" y="8596"/>
                </a:lnTo>
                <a:lnTo>
                  <a:pt x="2734" y="8628"/>
                </a:lnTo>
                <a:cubicBezTo>
                  <a:pt x="2741" y="8633"/>
                  <a:pt x="2748" y="8635"/>
                  <a:pt x="2755" y="8635"/>
                </a:cubicBezTo>
                <a:cubicBezTo>
                  <a:pt x="2795" y="8635"/>
                  <a:pt x="2826" y="8561"/>
                  <a:pt x="2784" y="8547"/>
                </a:cubicBezTo>
                <a:lnTo>
                  <a:pt x="2587" y="8465"/>
                </a:lnTo>
                <a:cubicBezTo>
                  <a:pt x="2391" y="7892"/>
                  <a:pt x="2194" y="7303"/>
                  <a:pt x="1998" y="6730"/>
                </a:cubicBezTo>
                <a:lnTo>
                  <a:pt x="1998" y="6713"/>
                </a:lnTo>
                <a:lnTo>
                  <a:pt x="2031" y="6713"/>
                </a:lnTo>
                <a:cubicBezTo>
                  <a:pt x="2036" y="6715"/>
                  <a:pt x="2040" y="6715"/>
                  <a:pt x="2045" y="6715"/>
                </a:cubicBezTo>
                <a:cubicBezTo>
                  <a:pt x="2100" y="6715"/>
                  <a:pt x="2123" y="6630"/>
                  <a:pt x="2047" y="6615"/>
                </a:cubicBezTo>
                <a:lnTo>
                  <a:pt x="1982" y="6599"/>
                </a:lnTo>
                <a:cubicBezTo>
                  <a:pt x="1965" y="6402"/>
                  <a:pt x="1932" y="6222"/>
                  <a:pt x="1883" y="6042"/>
                </a:cubicBezTo>
                <a:cubicBezTo>
                  <a:pt x="1900" y="6009"/>
                  <a:pt x="1883" y="5977"/>
                  <a:pt x="1867" y="5960"/>
                </a:cubicBezTo>
                <a:cubicBezTo>
                  <a:pt x="1851" y="5928"/>
                  <a:pt x="1851" y="5895"/>
                  <a:pt x="1834" y="5862"/>
                </a:cubicBezTo>
                <a:cubicBezTo>
                  <a:pt x="1827" y="5855"/>
                  <a:pt x="1815" y="5851"/>
                  <a:pt x="1804" y="5851"/>
                </a:cubicBezTo>
                <a:cubicBezTo>
                  <a:pt x="1788" y="5851"/>
                  <a:pt x="1776" y="5859"/>
                  <a:pt x="1785" y="5879"/>
                </a:cubicBezTo>
                <a:cubicBezTo>
                  <a:pt x="1785" y="5911"/>
                  <a:pt x="1785" y="5928"/>
                  <a:pt x="1801" y="5960"/>
                </a:cubicBezTo>
                <a:lnTo>
                  <a:pt x="1736" y="5960"/>
                </a:lnTo>
                <a:lnTo>
                  <a:pt x="1687" y="5813"/>
                </a:lnTo>
                <a:cubicBezTo>
                  <a:pt x="1769" y="5797"/>
                  <a:pt x="1851" y="5780"/>
                  <a:pt x="1949" y="5748"/>
                </a:cubicBezTo>
                <a:cubicBezTo>
                  <a:pt x="2031" y="5698"/>
                  <a:pt x="2129" y="5649"/>
                  <a:pt x="2211" y="5584"/>
                </a:cubicBezTo>
                <a:cubicBezTo>
                  <a:pt x="2309" y="5568"/>
                  <a:pt x="2407" y="5551"/>
                  <a:pt x="2489" y="5502"/>
                </a:cubicBezTo>
                <a:lnTo>
                  <a:pt x="2554" y="5502"/>
                </a:lnTo>
                <a:cubicBezTo>
                  <a:pt x="2669" y="5911"/>
                  <a:pt x="2685" y="6386"/>
                  <a:pt x="2816" y="6779"/>
                </a:cubicBezTo>
                <a:cubicBezTo>
                  <a:pt x="2996" y="7352"/>
                  <a:pt x="3193" y="7925"/>
                  <a:pt x="3373" y="8514"/>
                </a:cubicBezTo>
                <a:cubicBezTo>
                  <a:pt x="3798" y="9791"/>
                  <a:pt x="4273" y="11051"/>
                  <a:pt x="4748" y="12295"/>
                </a:cubicBezTo>
                <a:cubicBezTo>
                  <a:pt x="4944" y="12884"/>
                  <a:pt x="5092" y="13474"/>
                  <a:pt x="5173" y="14096"/>
                </a:cubicBezTo>
                <a:cubicBezTo>
                  <a:pt x="5321" y="14783"/>
                  <a:pt x="5566" y="15454"/>
                  <a:pt x="5763" y="16142"/>
                </a:cubicBezTo>
                <a:cubicBezTo>
                  <a:pt x="5943" y="16764"/>
                  <a:pt x="6123" y="17402"/>
                  <a:pt x="6319" y="18024"/>
                </a:cubicBezTo>
                <a:cubicBezTo>
                  <a:pt x="6532" y="18646"/>
                  <a:pt x="6827" y="19301"/>
                  <a:pt x="6941" y="19972"/>
                </a:cubicBezTo>
                <a:cubicBezTo>
                  <a:pt x="7039" y="20545"/>
                  <a:pt x="7399" y="21085"/>
                  <a:pt x="7580" y="21625"/>
                </a:cubicBezTo>
                <a:cubicBezTo>
                  <a:pt x="7792" y="22214"/>
                  <a:pt x="7940" y="22820"/>
                  <a:pt x="8087" y="23409"/>
                </a:cubicBezTo>
                <a:cubicBezTo>
                  <a:pt x="8234" y="24015"/>
                  <a:pt x="8398" y="24620"/>
                  <a:pt x="8578" y="25210"/>
                </a:cubicBezTo>
                <a:cubicBezTo>
                  <a:pt x="8791" y="25848"/>
                  <a:pt x="9085" y="26454"/>
                  <a:pt x="9298" y="27109"/>
                </a:cubicBezTo>
                <a:cubicBezTo>
                  <a:pt x="9707" y="28303"/>
                  <a:pt x="10133" y="29515"/>
                  <a:pt x="10624" y="30693"/>
                </a:cubicBezTo>
                <a:cubicBezTo>
                  <a:pt x="11148" y="31970"/>
                  <a:pt x="11590" y="33279"/>
                  <a:pt x="12130" y="34556"/>
                </a:cubicBezTo>
                <a:cubicBezTo>
                  <a:pt x="12140" y="34571"/>
                  <a:pt x="12152" y="34577"/>
                  <a:pt x="12164" y="34577"/>
                </a:cubicBezTo>
                <a:cubicBezTo>
                  <a:pt x="12194" y="34577"/>
                  <a:pt x="12223" y="34542"/>
                  <a:pt x="12212" y="34507"/>
                </a:cubicBezTo>
                <a:cubicBezTo>
                  <a:pt x="11704" y="33279"/>
                  <a:pt x="11279" y="32052"/>
                  <a:pt x="10788" y="30824"/>
                </a:cubicBezTo>
                <a:cubicBezTo>
                  <a:pt x="10280" y="29531"/>
                  <a:pt x="9773" y="28222"/>
                  <a:pt x="9331" y="26912"/>
                </a:cubicBezTo>
                <a:cubicBezTo>
                  <a:pt x="9135" y="26323"/>
                  <a:pt x="8856" y="25766"/>
                  <a:pt x="8660" y="25177"/>
                </a:cubicBezTo>
                <a:cubicBezTo>
                  <a:pt x="8463" y="24539"/>
                  <a:pt x="8283" y="23884"/>
                  <a:pt x="8136" y="23213"/>
                </a:cubicBezTo>
                <a:cubicBezTo>
                  <a:pt x="8005" y="22607"/>
                  <a:pt x="7841" y="22018"/>
                  <a:pt x="7645" y="21429"/>
                </a:cubicBezTo>
                <a:cubicBezTo>
                  <a:pt x="7432" y="20807"/>
                  <a:pt x="7154" y="20234"/>
                  <a:pt x="7023" y="19579"/>
                </a:cubicBezTo>
                <a:cubicBezTo>
                  <a:pt x="6908" y="18973"/>
                  <a:pt x="6614" y="18384"/>
                  <a:pt x="6417" y="17795"/>
                </a:cubicBezTo>
                <a:cubicBezTo>
                  <a:pt x="6205" y="17173"/>
                  <a:pt x="6041" y="16534"/>
                  <a:pt x="5861" y="15896"/>
                </a:cubicBezTo>
                <a:cubicBezTo>
                  <a:pt x="5681" y="15274"/>
                  <a:pt x="5484" y="14668"/>
                  <a:pt x="5337" y="14046"/>
                </a:cubicBezTo>
                <a:cubicBezTo>
                  <a:pt x="5222" y="13375"/>
                  <a:pt x="5075" y="12721"/>
                  <a:pt x="4862" y="12082"/>
                </a:cubicBezTo>
                <a:cubicBezTo>
                  <a:pt x="4371" y="10822"/>
                  <a:pt x="3913" y="9561"/>
                  <a:pt x="3487" y="8285"/>
                </a:cubicBezTo>
                <a:cubicBezTo>
                  <a:pt x="3291" y="7712"/>
                  <a:pt x="3095" y="7139"/>
                  <a:pt x="2898" y="6566"/>
                </a:cubicBezTo>
                <a:cubicBezTo>
                  <a:pt x="2784" y="6271"/>
                  <a:pt x="2734" y="5944"/>
                  <a:pt x="2751" y="5633"/>
                </a:cubicBezTo>
                <a:cubicBezTo>
                  <a:pt x="2751" y="5584"/>
                  <a:pt x="2734" y="5535"/>
                  <a:pt x="2718" y="5486"/>
                </a:cubicBezTo>
                <a:cubicBezTo>
                  <a:pt x="2849" y="5469"/>
                  <a:pt x="2964" y="5437"/>
                  <a:pt x="3062" y="5355"/>
                </a:cubicBezTo>
                <a:close/>
                <a:moveTo>
                  <a:pt x="16795" y="52365"/>
                </a:moveTo>
                <a:lnTo>
                  <a:pt x="16828" y="52382"/>
                </a:lnTo>
                <a:lnTo>
                  <a:pt x="16795" y="52382"/>
                </a:lnTo>
                <a:cubicBezTo>
                  <a:pt x="16795" y="52382"/>
                  <a:pt x="16795" y="52365"/>
                  <a:pt x="16795" y="52365"/>
                </a:cubicBezTo>
                <a:close/>
                <a:moveTo>
                  <a:pt x="16288" y="52447"/>
                </a:moveTo>
                <a:cubicBezTo>
                  <a:pt x="16288" y="52447"/>
                  <a:pt x="16304" y="52463"/>
                  <a:pt x="16304" y="52480"/>
                </a:cubicBezTo>
                <a:cubicBezTo>
                  <a:pt x="16280" y="52485"/>
                  <a:pt x="16255" y="52487"/>
                  <a:pt x="16229" y="52487"/>
                </a:cubicBezTo>
                <a:cubicBezTo>
                  <a:pt x="16166" y="52487"/>
                  <a:pt x="16100" y="52475"/>
                  <a:pt x="16042" y="52463"/>
                </a:cubicBezTo>
                <a:lnTo>
                  <a:pt x="16140" y="52463"/>
                </a:lnTo>
                <a:lnTo>
                  <a:pt x="16288" y="52447"/>
                </a:lnTo>
                <a:close/>
                <a:moveTo>
                  <a:pt x="18039" y="52185"/>
                </a:moveTo>
                <a:lnTo>
                  <a:pt x="18039" y="52185"/>
                </a:lnTo>
                <a:cubicBezTo>
                  <a:pt x="17957" y="52398"/>
                  <a:pt x="17810" y="52578"/>
                  <a:pt x="17646" y="52725"/>
                </a:cubicBezTo>
                <a:cubicBezTo>
                  <a:pt x="17613" y="52758"/>
                  <a:pt x="17581" y="52774"/>
                  <a:pt x="17548" y="52791"/>
                </a:cubicBezTo>
                <a:cubicBezTo>
                  <a:pt x="17384" y="52709"/>
                  <a:pt x="17204" y="52643"/>
                  <a:pt x="17024" y="52611"/>
                </a:cubicBezTo>
                <a:lnTo>
                  <a:pt x="17041" y="52594"/>
                </a:lnTo>
                <a:cubicBezTo>
                  <a:pt x="17384" y="52480"/>
                  <a:pt x="17712" y="52332"/>
                  <a:pt x="18039" y="52185"/>
                </a:cubicBezTo>
                <a:close/>
                <a:moveTo>
                  <a:pt x="16468" y="52725"/>
                </a:moveTo>
                <a:cubicBezTo>
                  <a:pt x="16484" y="52758"/>
                  <a:pt x="16484" y="52774"/>
                  <a:pt x="16500" y="52807"/>
                </a:cubicBezTo>
                <a:lnTo>
                  <a:pt x="16271" y="52742"/>
                </a:lnTo>
                <a:lnTo>
                  <a:pt x="16386" y="52742"/>
                </a:lnTo>
                <a:cubicBezTo>
                  <a:pt x="16419" y="52742"/>
                  <a:pt x="16435" y="52742"/>
                  <a:pt x="16468" y="52725"/>
                </a:cubicBezTo>
                <a:close/>
                <a:moveTo>
                  <a:pt x="16762" y="52676"/>
                </a:moveTo>
                <a:cubicBezTo>
                  <a:pt x="17008" y="52693"/>
                  <a:pt x="17237" y="52742"/>
                  <a:pt x="17466" y="52823"/>
                </a:cubicBezTo>
                <a:cubicBezTo>
                  <a:pt x="17319" y="52870"/>
                  <a:pt x="17171" y="52890"/>
                  <a:pt x="17023" y="52890"/>
                </a:cubicBezTo>
                <a:cubicBezTo>
                  <a:pt x="16909" y="52890"/>
                  <a:pt x="16795" y="52878"/>
                  <a:pt x="16680" y="52856"/>
                </a:cubicBezTo>
                <a:lnTo>
                  <a:pt x="16697" y="52840"/>
                </a:lnTo>
                <a:lnTo>
                  <a:pt x="16697" y="52823"/>
                </a:lnTo>
                <a:cubicBezTo>
                  <a:pt x="16680" y="52791"/>
                  <a:pt x="16664" y="52742"/>
                  <a:pt x="16648" y="52709"/>
                </a:cubicBezTo>
                <a:lnTo>
                  <a:pt x="16762" y="52676"/>
                </a:lnTo>
                <a:close/>
                <a:moveTo>
                  <a:pt x="16795" y="53216"/>
                </a:moveTo>
                <a:lnTo>
                  <a:pt x="16795" y="53216"/>
                </a:lnTo>
                <a:cubicBezTo>
                  <a:pt x="16991" y="53233"/>
                  <a:pt x="17188" y="53233"/>
                  <a:pt x="17368" y="53249"/>
                </a:cubicBezTo>
                <a:lnTo>
                  <a:pt x="17237" y="53282"/>
                </a:lnTo>
                <a:cubicBezTo>
                  <a:pt x="17171" y="53282"/>
                  <a:pt x="17106" y="53282"/>
                  <a:pt x="17041" y="53265"/>
                </a:cubicBezTo>
                <a:cubicBezTo>
                  <a:pt x="16959" y="53249"/>
                  <a:pt x="16877" y="53233"/>
                  <a:pt x="16795" y="53216"/>
                </a:cubicBezTo>
                <a:close/>
                <a:moveTo>
                  <a:pt x="18268" y="52071"/>
                </a:moveTo>
                <a:cubicBezTo>
                  <a:pt x="18268" y="52201"/>
                  <a:pt x="18285" y="52349"/>
                  <a:pt x="18317" y="52480"/>
                </a:cubicBezTo>
                <a:cubicBezTo>
                  <a:pt x="18268" y="52594"/>
                  <a:pt x="18219" y="52709"/>
                  <a:pt x="18154" y="52823"/>
                </a:cubicBezTo>
                <a:cubicBezTo>
                  <a:pt x="18088" y="52856"/>
                  <a:pt x="18023" y="52905"/>
                  <a:pt x="17974" y="52938"/>
                </a:cubicBezTo>
                <a:cubicBezTo>
                  <a:pt x="17843" y="53020"/>
                  <a:pt x="17712" y="53102"/>
                  <a:pt x="17564" y="53167"/>
                </a:cubicBezTo>
                <a:lnTo>
                  <a:pt x="17564" y="53118"/>
                </a:lnTo>
                <a:cubicBezTo>
                  <a:pt x="17558" y="53106"/>
                  <a:pt x="17547" y="53100"/>
                  <a:pt x="17536" y="53100"/>
                </a:cubicBezTo>
                <a:cubicBezTo>
                  <a:pt x="17518" y="53100"/>
                  <a:pt x="17499" y="53114"/>
                  <a:pt x="17499" y="53134"/>
                </a:cubicBezTo>
                <a:cubicBezTo>
                  <a:pt x="17506" y="53169"/>
                  <a:pt x="17471" y="53180"/>
                  <a:pt x="17424" y="53180"/>
                </a:cubicBezTo>
                <a:cubicBezTo>
                  <a:pt x="17361" y="53180"/>
                  <a:pt x="17275" y="53160"/>
                  <a:pt x="17237" y="53151"/>
                </a:cubicBezTo>
                <a:cubicBezTo>
                  <a:pt x="17090" y="53151"/>
                  <a:pt x="16959" y="53134"/>
                  <a:pt x="16811" y="53118"/>
                </a:cubicBezTo>
                <a:cubicBezTo>
                  <a:pt x="16549" y="53085"/>
                  <a:pt x="16140" y="53069"/>
                  <a:pt x="15927" y="52873"/>
                </a:cubicBezTo>
                <a:cubicBezTo>
                  <a:pt x="15918" y="52858"/>
                  <a:pt x="15905" y="52852"/>
                  <a:pt x="15894" y="52852"/>
                </a:cubicBezTo>
                <a:cubicBezTo>
                  <a:pt x="15865" y="52852"/>
                  <a:pt x="15839" y="52887"/>
                  <a:pt x="15862" y="52922"/>
                </a:cubicBezTo>
                <a:cubicBezTo>
                  <a:pt x="15911" y="52987"/>
                  <a:pt x="15977" y="53053"/>
                  <a:pt x="16058" y="53085"/>
                </a:cubicBezTo>
                <a:cubicBezTo>
                  <a:pt x="16009" y="53134"/>
                  <a:pt x="16042" y="53233"/>
                  <a:pt x="16124" y="53233"/>
                </a:cubicBezTo>
                <a:cubicBezTo>
                  <a:pt x="16222" y="53265"/>
                  <a:pt x="16320" y="53282"/>
                  <a:pt x="16419" y="53298"/>
                </a:cubicBezTo>
                <a:cubicBezTo>
                  <a:pt x="16271" y="53298"/>
                  <a:pt x="16157" y="53331"/>
                  <a:pt x="16042" y="53396"/>
                </a:cubicBezTo>
                <a:cubicBezTo>
                  <a:pt x="16042" y="53396"/>
                  <a:pt x="16026" y="53396"/>
                  <a:pt x="16026" y="53413"/>
                </a:cubicBezTo>
                <a:lnTo>
                  <a:pt x="15993" y="53413"/>
                </a:lnTo>
                <a:cubicBezTo>
                  <a:pt x="15895" y="53184"/>
                  <a:pt x="15797" y="52954"/>
                  <a:pt x="15715" y="52725"/>
                </a:cubicBezTo>
                <a:lnTo>
                  <a:pt x="15715" y="52709"/>
                </a:lnTo>
                <a:cubicBezTo>
                  <a:pt x="15715" y="52676"/>
                  <a:pt x="15682" y="52611"/>
                  <a:pt x="15649" y="52512"/>
                </a:cubicBezTo>
                <a:lnTo>
                  <a:pt x="15649" y="52512"/>
                </a:lnTo>
                <a:cubicBezTo>
                  <a:pt x="15715" y="52578"/>
                  <a:pt x="15764" y="52627"/>
                  <a:pt x="15846" y="52660"/>
                </a:cubicBezTo>
                <a:cubicBezTo>
                  <a:pt x="15797" y="52676"/>
                  <a:pt x="15813" y="52742"/>
                  <a:pt x="15862" y="52758"/>
                </a:cubicBezTo>
                <a:cubicBezTo>
                  <a:pt x="16254" y="52859"/>
                  <a:pt x="16636" y="52970"/>
                  <a:pt x="17031" y="52970"/>
                </a:cubicBezTo>
                <a:cubicBezTo>
                  <a:pt x="17147" y="52970"/>
                  <a:pt x="17265" y="52960"/>
                  <a:pt x="17384" y="52938"/>
                </a:cubicBezTo>
                <a:cubicBezTo>
                  <a:pt x="17875" y="52823"/>
                  <a:pt x="17924" y="52447"/>
                  <a:pt x="18121" y="52136"/>
                </a:cubicBezTo>
                <a:lnTo>
                  <a:pt x="18268" y="52071"/>
                </a:lnTo>
                <a:close/>
                <a:moveTo>
                  <a:pt x="16140" y="54248"/>
                </a:moveTo>
                <a:lnTo>
                  <a:pt x="16140" y="54248"/>
                </a:lnTo>
                <a:cubicBezTo>
                  <a:pt x="16304" y="54689"/>
                  <a:pt x="16468" y="55148"/>
                  <a:pt x="16599" y="55606"/>
                </a:cubicBezTo>
                <a:cubicBezTo>
                  <a:pt x="16631" y="55753"/>
                  <a:pt x="16664" y="55901"/>
                  <a:pt x="16713" y="56064"/>
                </a:cubicBezTo>
                <a:cubicBezTo>
                  <a:pt x="16652" y="56064"/>
                  <a:pt x="16662" y="56164"/>
                  <a:pt x="16717" y="56164"/>
                </a:cubicBezTo>
                <a:cubicBezTo>
                  <a:pt x="16721" y="56164"/>
                  <a:pt x="16725" y="56164"/>
                  <a:pt x="16730" y="56163"/>
                </a:cubicBezTo>
                <a:cubicBezTo>
                  <a:pt x="16762" y="56277"/>
                  <a:pt x="16795" y="56408"/>
                  <a:pt x="16828" y="56523"/>
                </a:cubicBezTo>
                <a:cubicBezTo>
                  <a:pt x="16713" y="56392"/>
                  <a:pt x="16615" y="56228"/>
                  <a:pt x="16549" y="56064"/>
                </a:cubicBezTo>
                <a:cubicBezTo>
                  <a:pt x="16435" y="55639"/>
                  <a:pt x="16337" y="55197"/>
                  <a:pt x="16271" y="54755"/>
                </a:cubicBezTo>
                <a:lnTo>
                  <a:pt x="16271" y="54771"/>
                </a:lnTo>
                <a:cubicBezTo>
                  <a:pt x="16238" y="54591"/>
                  <a:pt x="16189" y="54428"/>
                  <a:pt x="16140" y="54248"/>
                </a:cubicBezTo>
                <a:close/>
                <a:moveTo>
                  <a:pt x="18426" y="52925"/>
                </a:moveTo>
                <a:cubicBezTo>
                  <a:pt x="18442" y="52925"/>
                  <a:pt x="18455" y="52929"/>
                  <a:pt x="18465" y="52938"/>
                </a:cubicBezTo>
                <a:cubicBezTo>
                  <a:pt x="18546" y="53184"/>
                  <a:pt x="18645" y="53413"/>
                  <a:pt x="18710" y="53626"/>
                </a:cubicBezTo>
                <a:cubicBezTo>
                  <a:pt x="18972" y="54378"/>
                  <a:pt x="19168" y="55148"/>
                  <a:pt x="19381" y="55917"/>
                </a:cubicBezTo>
                <a:cubicBezTo>
                  <a:pt x="19390" y="55970"/>
                  <a:pt x="19437" y="55999"/>
                  <a:pt x="19484" y="55999"/>
                </a:cubicBezTo>
                <a:cubicBezTo>
                  <a:pt x="19524" y="55999"/>
                  <a:pt x="19563" y="55979"/>
                  <a:pt x="19578" y="55933"/>
                </a:cubicBezTo>
                <a:lnTo>
                  <a:pt x="19578" y="55933"/>
                </a:lnTo>
                <a:cubicBezTo>
                  <a:pt x="19627" y="56064"/>
                  <a:pt x="19627" y="56228"/>
                  <a:pt x="19561" y="56375"/>
                </a:cubicBezTo>
                <a:cubicBezTo>
                  <a:pt x="19557" y="56373"/>
                  <a:pt x="19552" y="56372"/>
                  <a:pt x="19547" y="56372"/>
                </a:cubicBezTo>
                <a:cubicBezTo>
                  <a:pt x="19513" y="56372"/>
                  <a:pt x="19467" y="56415"/>
                  <a:pt x="19496" y="56457"/>
                </a:cubicBezTo>
                <a:lnTo>
                  <a:pt x="19512" y="56474"/>
                </a:lnTo>
                <a:lnTo>
                  <a:pt x="19479" y="56506"/>
                </a:lnTo>
                <a:cubicBezTo>
                  <a:pt x="19299" y="56179"/>
                  <a:pt x="19087" y="55852"/>
                  <a:pt x="18923" y="55524"/>
                </a:cubicBezTo>
                <a:cubicBezTo>
                  <a:pt x="18759" y="55115"/>
                  <a:pt x="18546" y="54706"/>
                  <a:pt x="18317" y="54329"/>
                </a:cubicBezTo>
                <a:cubicBezTo>
                  <a:pt x="18313" y="54325"/>
                  <a:pt x="18306" y="54323"/>
                  <a:pt x="18299" y="54323"/>
                </a:cubicBezTo>
                <a:cubicBezTo>
                  <a:pt x="18279" y="54323"/>
                  <a:pt x="18256" y="54338"/>
                  <a:pt x="18268" y="54362"/>
                </a:cubicBezTo>
                <a:cubicBezTo>
                  <a:pt x="18628" y="54870"/>
                  <a:pt x="18808" y="55459"/>
                  <a:pt x="19103" y="55999"/>
                </a:cubicBezTo>
                <a:cubicBezTo>
                  <a:pt x="19185" y="56146"/>
                  <a:pt x="19316" y="56359"/>
                  <a:pt x="19414" y="56572"/>
                </a:cubicBezTo>
                <a:lnTo>
                  <a:pt x="19381" y="56605"/>
                </a:lnTo>
                <a:cubicBezTo>
                  <a:pt x="19368" y="56540"/>
                  <a:pt x="19315" y="56496"/>
                  <a:pt x="19261" y="56496"/>
                </a:cubicBezTo>
                <a:cubicBezTo>
                  <a:pt x="19246" y="56496"/>
                  <a:pt x="19232" y="56499"/>
                  <a:pt x="19218" y="56506"/>
                </a:cubicBezTo>
                <a:lnTo>
                  <a:pt x="19037" y="56588"/>
                </a:lnTo>
                <a:cubicBezTo>
                  <a:pt x="19037" y="56588"/>
                  <a:pt x="19021" y="56588"/>
                  <a:pt x="19021" y="56605"/>
                </a:cubicBezTo>
                <a:cubicBezTo>
                  <a:pt x="18710" y="56752"/>
                  <a:pt x="18383" y="56850"/>
                  <a:pt x="18039" y="56916"/>
                </a:cubicBezTo>
                <a:cubicBezTo>
                  <a:pt x="17924" y="56932"/>
                  <a:pt x="17793" y="56997"/>
                  <a:pt x="17646" y="57030"/>
                </a:cubicBezTo>
                <a:lnTo>
                  <a:pt x="17499" y="57030"/>
                </a:lnTo>
                <a:cubicBezTo>
                  <a:pt x="17450" y="57047"/>
                  <a:pt x="17401" y="57063"/>
                  <a:pt x="17368" y="57096"/>
                </a:cubicBezTo>
                <a:lnTo>
                  <a:pt x="17319" y="57096"/>
                </a:lnTo>
                <a:cubicBezTo>
                  <a:pt x="17204" y="56899"/>
                  <a:pt x="17122" y="56670"/>
                  <a:pt x="17073" y="56457"/>
                </a:cubicBezTo>
                <a:lnTo>
                  <a:pt x="16991" y="56146"/>
                </a:lnTo>
                <a:lnTo>
                  <a:pt x="16991" y="56146"/>
                </a:lnTo>
                <a:cubicBezTo>
                  <a:pt x="17391" y="56223"/>
                  <a:pt x="17747" y="56560"/>
                  <a:pt x="18169" y="56560"/>
                </a:cubicBezTo>
                <a:cubicBezTo>
                  <a:pt x="18196" y="56560"/>
                  <a:pt x="18224" y="56558"/>
                  <a:pt x="18252" y="56556"/>
                </a:cubicBezTo>
                <a:cubicBezTo>
                  <a:pt x="18334" y="56556"/>
                  <a:pt x="18334" y="56425"/>
                  <a:pt x="18252" y="56425"/>
                </a:cubicBezTo>
                <a:cubicBezTo>
                  <a:pt x="18225" y="56427"/>
                  <a:pt x="18199" y="56429"/>
                  <a:pt x="18172" y="56429"/>
                </a:cubicBezTo>
                <a:cubicBezTo>
                  <a:pt x="17734" y="56429"/>
                  <a:pt x="17375" y="56062"/>
                  <a:pt x="16942" y="56015"/>
                </a:cubicBezTo>
                <a:lnTo>
                  <a:pt x="16893" y="55835"/>
                </a:lnTo>
                <a:lnTo>
                  <a:pt x="16893" y="55835"/>
                </a:lnTo>
                <a:cubicBezTo>
                  <a:pt x="17106" y="55884"/>
                  <a:pt x="17319" y="55917"/>
                  <a:pt x="17515" y="55983"/>
                </a:cubicBezTo>
                <a:cubicBezTo>
                  <a:pt x="17602" y="55994"/>
                  <a:pt x="17687" y="56000"/>
                  <a:pt x="17771" y="56000"/>
                </a:cubicBezTo>
                <a:cubicBezTo>
                  <a:pt x="17925" y="56000"/>
                  <a:pt x="18077" y="55982"/>
                  <a:pt x="18235" y="55950"/>
                </a:cubicBezTo>
                <a:cubicBezTo>
                  <a:pt x="18268" y="55950"/>
                  <a:pt x="18252" y="55884"/>
                  <a:pt x="18219" y="55884"/>
                </a:cubicBezTo>
                <a:cubicBezTo>
                  <a:pt x="18105" y="55908"/>
                  <a:pt x="17991" y="55919"/>
                  <a:pt x="17877" y="55919"/>
                </a:cubicBezTo>
                <a:cubicBezTo>
                  <a:pt x="17682" y="55919"/>
                  <a:pt x="17489" y="55887"/>
                  <a:pt x="17302" y="55835"/>
                </a:cubicBezTo>
                <a:cubicBezTo>
                  <a:pt x="17155" y="55770"/>
                  <a:pt x="17008" y="55737"/>
                  <a:pt x="16860" y="55737"/>
                </a:cubicBezTo>
                <a:lnTo>
                  <a:pt x="16765" y="55419"/>
                </a:lnTo>
                <a:lnTo>
                  <a:pt x="16765" y="55419"/>
                </a:lnTo>
                <a:cubicBezTo>
                  <a:pt x="16767" y="55423"/>
                  <a:pt x="16771" y="55426"/>
                  <a:pt x="16779" y="55426"/>
                </a:cubicBezTo>
                <a:cubicBezTo>
                  <a:pt x="17221" y="55655"/>
                  <a:pt x="17761" y="55606"/>
                  <a:pt x="18252" y="55639"/>
                </a:cubicBezTo>
                <a:cubicBezTo>
                  <a:pt x="18285" y="55639"/>
                  <a:pt x="18317" y="55606"/>
                  <a:pt x="18317" y="55573"/>
                </a:cubicBezTo>
                <a:lnTo>
                  <a:pt x="18285" y="55492"/>
                </a:lnTo>
                <a:cubicBezTo>
                  <a:pt x="18278" y="55457"/>
                  <a:pt x="18256" y="55443"/>
                  <a:pt x="18235" y="55443"/>
                </a:cubicBezTo>
                <a:cubicBezTo>
                  <a:pt x="18206" y="55443"/>
                  <a:pt x="18177" y="55470"/>
                  <a:pt x="18186" y="55508"/>
                </a:cubicBezTo>
                <a:lnTo>
                  <a:pt x="18186" y="55524"/>
                </a:lnTo>
                <a:cubicBezTo>
                  <a:pt x="17777" y="55508"/>
                  <a:pt x="17352" y="55459"/>
                  <a:pt x="16959" y="55344"/>
                </a:cubicBezTo>
                <a:cubicBezTo>
                  <a:pt x="16973" y="55315"/>
                  <a:pt x="16949" y="55260"/>
                  <a:pt x="16909" y="55260"/>
                </a:cubicBezTo>
                <a:cubicBezTo>
                  <a:pt x="16904" y="55260"/>
                  <a:pt x="16899" y="55261"/>
                  <a:pt x="16893" y="55262"/>
                </a:cubicBezTo>
                <a:lnTo>
                  <a:pt x="16795" y="55311"/>
                </a:lnTo>
                <a:cubicBezTo>
                  <a:pt x="16779" y="55311"/>
                  <a:pt x="16746" y="55344"/>
                  <a:pt x="16746" y="55361"/>
                </a:cubicBezTo>
                <a:cubicBezTo>
                  <a:pt x="16697" y="55213"/>
                  <a:pt x="16664" y="55066"/>
                  <a:pt x="16615" y="54919"/>
                </a:cubicBezTo>
                <a:cubicBezTo>
                  <a:pt x="16642" y="54916"/>
                  <a:pt x="16669" y="54915"/>
                  <a:pt x="16696" y="54915"/>
                </a:cubicBezTo>
                <a:cubicBezTo>
                  <a:pt x="17038" y="54915"/>
                  <a:pt x="17342" y="55128"/>
                  <a:pt x="17685" y="55128"/>
                </a:cubicBezTo>
                <a:cubicBezTo>
                  <a:pt x="17783" y="55128"/>
                  <a:pt x="17884" y="55110"/>
                  <a:pt x="17990" y="55066"/>
                </a:cubicBezTo>
                <a:cubicBezTo>
                  <a:pt x="18062" y="55037"/>
                  <a:pt x="18020" y="54946"/>
                  <a:pt x="17954" y="54946"/>
                </a:cubicBezTo>
                <a:cubicBezTo>
                  <a:pt x="17944" y="54946"/>
                  <a:pt x="17934" y="54947"/>
                  <a:pt x="17924" y="54951"/>
                </a:cubicBezTo>
                <a:cubicBezTo>
                  <a:pt x="17836" y="54991"/>
                  <a:pt x="17749" y="55007"/>
                  <a:pt x="17665" y="55007"/>
                </a:cubicBezTo>
                <a:cubicBezTo>
                  <a:pt x="17338" y="55007"/>
                  <a:pt x="17033" y="54774"/>
                  <a:pt x="16701" y="54774"/>
                </a:cubicBezTo>
                <a:cubicBezTo>
                  <a:pt x="16656" y="54774"/>
                  <a:pt x="16611" y="54778"/>
                  <a:pt x="16566" y="54788"/>
                </a:cubicBezTo>
                <a:cubicBezTo>
                  <a:pt x="16533" y="54689"/>
                  <a:pt x="16500" y="54591"/>
                  <a:pt x="16451" y="54493"/>
                </a:cubicBezTo>
                <a:lnTo>
                  <a:pt x="16451" y="54493"/>
                </a:lnTo>
                <a:cubicBezTo>
                  <a:pt x="16664" y="54559"/>
                  <a:pt x="16877" y="54591"/>
                  <a:pt x="17090" y="54608"/>
                </a:cubicBezTo>
                <a:cubicBezTo>
                  <a:pt x="17161" y="54616"/>
                  <a:pt x="17233" y="54620"/>
                  <a:pt x="17304" y="54620"/>
                </a:cubicBezTo>
                <a:cubicBezTo>
                  <a:pt x="17526" y="54620"/>
                  <a:pt x="17746" y="54580"/>
                  <a:pt x="17957" y="54493"/>
                </a:cubicBezTo>
                <a:cubicBezTo>
                  <a:pt x="18018" y="54478"/>
                  <a:pt x="17980" y="54393"/>
                  <a:pt x="17923" y="54393"/>
                </a:cubicBezTo>
                <a:cubicBezTo>
                  <a:pt x="17918" y="54393"/>
                  <a:pt x="17913" y="54394"/>
                  <a:pt x="17908" y="54395"/>
                </a:cubicBezTo>
                <a:cubicBezTo>
                  <a:pt x="17737" y="54472"/>
                  <a:pt x="17553" y="54501"/>
                  <a:pt x="17366" y="54501"/>
                </a:cubicBezTo>
                <a:cubicBezTo>
                  <a:pt x="17033" y="54501"/>
                  <a:pt x="16689" y="54407"/>
                  <a:pt x="16386" y="54313"/>
                </a:cubicBezTo>
                <a:cubicBezTo>
                  <a:pt x="16353" y="54215"/>
                  <a:pt x="16304" y="54117"/>
                  <a:pt x="16271" y="54002"/>
                </a:cubicBezTo>
                <a:cubicBezTo>
                  <a:pt x="16288" y="53986"/>
                  <a:pt x="16288" y="53937"/>
                  <a:pt x="16271" y="53920"/>
                </a:cubicBezTo>
                <a:lnTo>
                  <a:pt x="16238" y="53904"/>
                </a:lnTo>
                <a:cubicBezTo>
                  <a:pt x="16303" y="53888"/>
                  <a:pt x="16368" y="53881"/>
                  <a:pt x="16433" y="53881"/>
                </a:cubicBezTo>
                <a:cubicBezTo>
                  <a:pt x="16823" y="53881"/>
                  <a:pt x="17220" y="54129"/>
                  <a:pt x="17610" y="54129"/>
                </a:cubicBezTo>
                <a:cubicBezTo>
                  <a:pt x="17682" y="54129"/>
                  <a:pt x="17754" y="54120"/>
                  <a:pt x="17826" y="54100"/>
                </a:cubicBezTo>
                <a:cubicBezTo>
                  <a:pt x="17871" y="54085"/>
                  <a:pt x="17861" y="54016"/>
                  <a:pt x="17822" y="54016"/>
                </a:cubicBezTo>
                <a:cubicBezTo>
                  <a:pt x="17818" y="54016"/>
                  <a:pt x="17814" y="54017"/>
                  <a:pt x="17810" y="54018"/>
                </a:cubicBezTo>
                <a:cubicBezTo>
                  <a:pt x="17753" y="54030"/>
                  <a:pt x="17695" y="54035"/>
                  <a:pt x="17638" y="54035"/>
                </a:cubicBezTo>
                <a:cubicBezTo>
                  <a:pt x="17213" y="54035"/>
                  <a:pt x="16797" y="53746"/>
                  <a:pt x="16381" y="53746"/>
                </a:cubicBezTo>
                <a:cubicBezTo>
                  <a:pt x="16312" y="53746"/>
                  <a:pt x="16242" y="53754"/>
                  <a:pt x="16173" y="53773"/>
                </a:cubicBezTo>
                <a:cubicBezTo>
                  <a:pt x="16140" y="53724"/>
                  <a:pt x="16124" y="53658"/>
                  <a:pt x="16091" y="53609"/>
                </a:cubicBezTo>
                <a:lnTo>
                  <a:pt x="16091" y="53609"/>
                </a:lnTo>
                <a:cubicBezTo>
                  <a:pt x="16174" y="53618"/>
                  <a:pt x="16259" y="53622"/>
                  <a:pt x="16344" y="53622"/>
                </a:cubicBezTo>
                <a:cubicBezTo>
                  <a:pt x="16576" y="53622"/>
                  <a:pt x="16813" y="53592"/>
                  <a:pt x="17041" y="53544"/>
                </a:cubicBezTo>
                <a:cubicBezTo>
                  <a:pt x="17237" y="53544"/>
                  <a:pt x="17433" y="53511"/>
                  <a:pt x="17630" y="53445"/>
                </a:cubicBezTo>
                <a:lnTo>
                  <a:pt x="17679" y="53445"/>
                </a:lnTo>
                <a:cubicBezTo>
                  <a:pt x="17924" y="53380"/>
                  <a:pt x="18121" y="53216"/>
                  <a:pt x="18235" y="52987"/>
                </a:cubicBezTo>
                <a:cubicBezTo>
                  <a:pt x="18318" y="52952"/>
                  <a:pt x="18384" y="52925"/>
                  <a:pt x="18426" y="52925"/>
                </a:cubicBezTo>
                <a:close/>
                <a:moveTo>
                  <a:pt x="19447" y="56883"/>
                </a:moveTo>
                <a:lnTo>
                  <a:pt x="19447" y="56883"/>
                </a:lnTo>
                <a:cubicBezTo>
                  <a:pt x="19414" y="56997"/>
                  <a:pt x="19430" y="57128"/>
                  <a:pt x="19496" y="57227"/>
                </a:cubicBezTo>
                <a:cubicBezTo>
                  <a:pt x="19561" y="57358"/>
                  <a:pt x="19676" y="57456"/>
                  <a:pt x="19741" y="57603"/>
                </a:cubicBezTo>
                <a:cubicBezTo>
                  <a:pt x="19741" y="57701"/>
                  <a:pt x="19725" y="57816"/>
                  <a:pt x="19692" y="57914"/>
                </a:cubicBezTo>
                <a:lnTo>
                  <a:pt x="19692" y="57930"/>
                </a:lnTo>
                <a:cubicBezTo>
                  <a:pt x="19692" y="57947"/>
                  <a:pt x="19676" y="57963"/>
                  <a:pt x="19676" y="57980"/>
                </a:cubicBezTo>
                <a:cubicBezTo>
                  <a:pt x="19578" y="58192"/>
                  <a:pt x="19398" y="58389"/>
                  <a:pt x="19201" y="58536"/>
                </a:cubicBezTo>
                <a:cubicBezTo>
                  <a:pt x="19158" y="58566"/>
                  <a:pt x="19112" y="58578"/>
                  <a:pt x="19064" y="58578"/>
                </a:cubicBezTo>
                <a:cubicBezTo>
                  <a:pt x="18876" y="58578"/>
                  <a:pt x="18667" y="58385"/>
                  <a:pt x="18563" y="58307"/>
                </a:cubicBezTo>
                <a:cubicBezTo>
                  <a:pt x="18366" y="58127"/>
                  <a:pt x="18170" y="57914"/>
                  <a:pt x="17974" y="57718"/>
                </a:cubicBezTo>
                <a:cubicBezTo>
                  <a:pt x="17958" y="57698"/>
                  <a:pt x="17939" y="57690"/>
                  <a:pt x="17920" y="57690"/>
                </a:cubicBezTo>
                <a:cubicBezTo>
                  <a:pt x="17863" y="57690"/>
                  <a:pt x="17809" y="57770"/>
                  <a:pt x="17859" y="57832"/>
                </a:cubicBezTo>
                <a:cubicBezTo>
                  <a:pt x="18121" y="58111"/>
                  <a:pt x="18399" y="58389"/>
                  <a:pt x="18710" y="58618"/>
                </a:cubicBezTo>
                <a:cubicBezTo>
                  <a:pt x="18825" y="58700"/>
                  <a:pt x="18956" y="58733"/>
                  <a:pt x="19087" y="58733"/>
                </a:cubicBezTo>
                <a:cubicBezTo>
                  <a:pt x="18972" y="58782"/>
                  <a:pt x="18825" y="58814"/>
                  <a:pt x="18694" y="58814"/>
                </a:cubicBezTo>
                <a:cubicBezTo>
                  <a:pt x="18579" y="58782"/>
                  <a:pt x="18481" y="58765"/>
                  <a:pt x="18366" y="58716"/>
                </a:cubicBezTo>
                <a:cubicBezTo>
                  <a:pt x="18334" y="58716"/>
                  <a:pt x="18301" y="58700"/>
                  <a:pt x="18268" y="58683"/>
                </a:cubicBezTo>
                <a:cubicBezTo>
                  <a:pt x="17859" y="58454"/>
                  <a:pt x="17581" y="57947"/>
                  <a:pt x="17401" y="57505"/>
                </a:cubicBezTo>
                <a:cubicBezTo>
                  <a:pt x="17548" y="57472"/>
                  <a:pt x="17679" y="57423"/>
                  <a:pt x="17810" y="57358"/>
                </a:cubicBezTo>
                <a:cubicBezTo>
                  <a:pt x="18301" y="57308"/>
                  <a:pt x="19005" y="57194"/>
                  <a:pt x="19447" y="56883"/>
                </a:cubicBezTo>
                <a:close/>
                <a:moveTo>
                  <a:pt x="374" y="1"/>
                </a:moveTo>
                <a:cubicBezTo>
                  <a:pt x="326" y="1"/>
                  <a:pt x="277" y="27"/>
                  <a:pt x="263" y="84"/>
                </a:cubicBezTo>
                <a:cubicBezTo>
                  <a:pt x="246" y="133"/>
                  <a:pt x="230" y="182"/>
                  <a:pt x="230" y="231"/>
                </a:cubicBezTo>
                <a:cubicBezTo>
                  <a:pt x="214" y="461"/>
                  <a:pt x="214" y="673"/>
                  <a:pt x="230" y="886"/>
                </a:cubicBezTo>
                <a:lnTo>
                  <a:pt x="83" y="952"/>
                </a:lnTo>
                <a:cubicBezTo>
                  <a:pt x="50" y="952"/>
                  <a:pt x="50" y="1001"/>
                  <a:pt x="83" y="1001"/>
                </a:cubicBezTo>
                <a:cubicBezTo>
                  <a:pt x="103" y="994"/>
                  <a:pt x="126" y="990"/>
                  <a:pt x="150" y="990"/>
                </a:cubicBezTo>
                <a:cubicBezTo>
                  <a:pt x="183" y="990"/>
                  <a:pt x="218" y="998"/>
                  <a:pt x="246" y="1017"/>
                </a:cubicBezTo>
                <a:lnTo>
                  <a:pt x="246" y="1295"/>
                </a:lnTo>
                <a:cubicBezTo>
                  <a:pt x="246" y="1377"/>
                  <a:pt x="246" y="1443"/>
                  <a:pt x="230" y="1508"/>
                </a:cubicBezTo>
                <a:cubicBezTo>
                  <a:pt x="214" y="1459"/>
                  <a:pt x="181" y="1410"/>
                  <a:pt x="165" y="1361"/>
                </a:cubicBezTo>
                <a:cubicBezTo>
                  <a:pt x="149" y="1329"/>
                  <a:pt x="124" y="1316"/>
                  <a:pt x="100" y="1316"/>
                </a:cubicBezTo>
                <a:cubicBezTo>
                  <a:pt x="49" y="1316"/>
                  <a:pt x="1" y="1371"/>
                  <a:pt x="34" y="1426"/>
                </a:cubicBezTo>
                <a:cubicBezTo>
                  <a:pt x="165" y="1721"/>
                  <a:pt x="246" y="2032"/>
                  <a:pt x="279" y="2359"/>
                </a:cubicBezTo>
                <a:cubicBezTo>
                  <a:pt x="263" y="2670"/>
                  <a:pt x="279" y="2981"/>
                  <a:pt x="328" y="3292"/>
                </a:cubicBezTo>
                <a:lnTo>
                  <a:pt x="328" y="3472"/>
                </a:lnTo>
                <a:cubicBezTo>
                  <a:pt x="328" y="3603"/>
                  <a:pt x="328" y="3751"/>
                  <a:pt x="328" y="3882"/>
                </a:cubicBezTo>
                <a:cubicBezTo>
                  <a:pt x="328" y="4143"/>
                  <a:pt x="345" y="4389"/>
                  <a:pt x="377" y="4635"/>
                </a:cubicBezTo>
                <a:cubicBezTo>
                  <a:pt x="377" y="4700"/>
                  <a:pt x="394" y="4765"/>
                  <a:pt x="410" y="4815"/>
                </a:cubicBezTo>
                <a:lnTo>
                  <a:pt x="427" y="4896"/>
                </a:lnTo>
                <a:cubicBezTo>
                  <a:pt x="476" y="5289"/>
                  <a:pt x="459" y="5698"/>
                  <a:pt x="623" y="6059"/>
                </a:cubicBezTo>
                <a:cubicBezTo>
                  <a:pt x="590" y="6157"/>
                  <a:pt x="557" y="6271"/>
                  <a:pt x="541" y="6386"/>
                </a:cubicBezTo>
                <a:cubicBezTo>
                  <a:pt x="443" y="6893"/>
                  <a:pt x="819" y="7499"/>
                  <a:pt x="950" y="7990"/>
                </a:cubicBezTo>
                <a:cubicBezTo>
                  <a:pt x="1196" y="8808"/>
                  <a:pt x="1441" y="9643"/>
                  <a:pt x="1687" y="10478"/>
                </a:cubicBezTo>
                <a:cubicBezTo>
                  <a:pt x="1900" y="11166"/>
                  <a:pt x="2112" y="11853"/>
                  <a:pt x="2342" y="12541"/>
                </a:cubicBezTo>
                <a:cubicBezTo>
                  <a:pt x="2571" y="13228"/>
                  <a:pt x="2685" y="13965"/>
                  <a:pt x="2980" y="14636"/>
                </a:cubicBezTo>
                <a:cubicBezTo>
                  <a:pt x="3160" y="14996"/>
                  <a:pt x="3307" y="15389"/>
                  <a:pt x="3422" y="15781"/>
                </a:cubicBezTo>
                <a:cubicBezTo>
                  <a:pt x="3520" y="16223"/>
                  <a:pt x="3635" y="16649"/>
                  <a:pt x="3782" y="17091"/>
                </a:cubicBezTo>
                <a:cubicBezTo>
                  <a:pt x="3766" y="17107"/>
                  <a:pt x="3766" y="17156"/>
                  <a:pt x="3798" y="17173"/>
                </a:cubicBezTo>
                <a:cubicBezTo>
                  <a:pt x="3848" y="17320"/>
                  <a:pt x="3897" y="17467"/>
                  <a:pt x="3946" y="17615"/>
                </a:cubicBezTo>
                <a:cubicBezTo>
                  <a:pt x="3962" y="17697"/>
                  <a:pt x="3995" y="17795"/>
                  <a:pt x="4011" y="17877"/>
                </a:cubicBezTo>
                <a:cubicBezTo>
                  <a:pt x="3995" y="17893"/>
                  <a:pt x="3995" y="17926"/>
                  <a:pt x="4028" y="17942"/>
                </a:cubicBezTo>
                <a:cubicBezTo>
                  <a:pt x="4093" y="18155"/>
                  <a:pt x="4159" y="18335"/>
                  <a:pt x="4240" y="18531"/>
                </a:cubicBezTo>
                <a:cubicBezTo>
                  <a:pt x="4470" y="19268"/>
                  <a:pt x="4682" y="20005"/>
                  <a:pt x="4911" y="20725"/>
                </a:cubicBezTo>
                <a:cubicBezTo>
                  <a:pt x="4862" y="20725"/>
                  <a:pt x="4846" y="20790"/>
                  <a:pt x="4879" y="20807"/>
                </a:cubicBezTo>
                <a:cubicBezTo>
                  <a:pt x="4928" y="20823"/>
                  <a:pt x="4911" y="20823"/>
                  <a:pt x="4928" y="20839"/>
                </a:cubicBezTo>
                <a:lnTo>
                  <a:pt x="5272" y="21936"/>
                </a:lnTo>
                <a:cubicBezTo>
                  <a:pt x="5501" y="22722"/>
                  <a:pt x="5730" y="23491"/>
                  <a:pt x="5943" y="24277"/>
                </a:cubicBezTo>
                <a:cubicBezTo>
                  <a:pt x="6155" y="24964"/>
                  <a:pt x="6450" y="25603"/>
                  <a:pt x="6696" y="26274"/>
                </a:cubicBezTo>
                <a:lnTo>
                  <a:pt x="6548" y="26225"/>
                </a:lnTo>
                <a:cubicBezTo>
                  <a:pt x="6540" y="26219"/>
                  <a:pt x="6533" y="26217"/>
                  <a:pt x="6526" y="26217"/>
                </a:cubicBezTo>
                <a:cubicBezTo>
                  <a:pt x="6491" y="26217"/>
                  <a:pt x="6474" y="26279"/>
                  <a:pt x="6516" y="26306"/>
                </a:cubicBezTo>
                <a:cubicBezTo>
                  <a:pt x="6565" y="26323"/>
                  <a:pt x="6663" y="26372"/>
                  <a:pt x="6745" y="26405"/>
                </a:cubicBezTo>
                <a:cubicBezTo>
                  <a:pt x="6745" y="26437"/>
                  <a:pt x="6761" y="26470"/>
                  <a:pt x="6761" y="26503"/>
                </a:cubicBezTo>
                <a:cubicBezTo>
                  <a:pt x="6827" y="26699"/>
                  <a:pt x="6892" y="26896"/>
                  <a:pt x="6974" y="27092"/>
                </a:cubicBezTo>
                <a:lnTo>
                  <a:pt x="6958" y="27092"/>
                </a:lnTo>
                <a:cubicBezTo>
                  <a:pt x="6952" y="27091"/>
                  <a:pt x="6946" y="27090"/>
                  <a:pt x="6940" y="27090"/>
                </a:cubicBezTo>
                <a:cubicBezTo>
                  <a:pt x="6884" y="27090"/>
                  <a:pt x="6849" y="27161"/>
                  <a:pt x="6908" y="27190"/>
                </a:cubicBezTo>
                <a:lnTo>
                  <a:pt x="7023" y="27256"/>
                </a:lnTo>
                <a:cubicBezTo>
                  <a:pt x="7072" y="27370"/>
                  <a:pt x="7121" y="27485"/>
                  <a:pt x="7170" y="27616"/>
                </a:cubicBezTo>
                <a:cubicBezTo>
                  <a:pt x="7154" y="27632"/>
                  <a:pt x="7170" y="27649"/>
                  <a:pt x="7187" y="27665"/>
                </a:cubicBezTo>
                <a:cubicBezTo>
                  <a:pt x="7269" y="27861"/>
                  <a:pt x="7334" y="28042"/>
                  <a:pt x="7399" y="28222"/>
                </a:cubicBezTo>
                <a:cubicBezTo>
                  <a:pt x="7350" y="28238"/>
                  <a:pt x="7350" y="28303"/>
                  <a:pt x="7399" y="28320"/>
                </a:cubicBezTo>
                <a:lnTo>
                  <a:pt x="7432" y="28336"/>
                </a:lnTo>
                <a:cubicBezTo>
                  <a:pt x="7465" y="28434"/>
                  <a:pt x="7514" y="28533"/>
                  <a:pt x="7547" y="28614"/>
                </a:cubicBezTo>
                <a:cubicBezTo>
                  <a:pt x="7792" y="29335"/>
                  <a:pt x="7972" y="30071"/>
                  <a:pt x="8251" y="30775"/>
                </a:cubicBezTo>
                <a:cubicBezTo>
                  <a:pt x="8332" y="30971"/>
                  <a:pt x="8398" y="31184"/>
                  <a:pt x="8480" y="31397"/>
                </a:cubicBezTo>
                <a:cubicBezTo>
                  <a:pt x="8611" y="31921"/>
                  <a:pt x="8758" y="32428"/>
                  <a:pt x="8938" y="32936"/>
                </a:cubicBezTo>
                <a:cubicBezTo>
                  <a:pt x="8971" y="33001"/>
                  <a:pt x="8987" y="33067"/>
                  <a:pt x="9004" y="33148"/>
                </a:cubicBezTo>
                <a:cubicBezTo>
                  <a:pt x="9233" y="33934"/>
                  <a:pt x="9560" y="34704"/>
                  <a:pt x="9822" y="35489"/>
                </a:cubicBezTo>
                <a:cubicBezTo>
                  <a:pt x="10133" y="36340"/>
                  <a:pt x="10395" y="37208"/>
                  <a:pt x="10640" y="38092"/>
                </a:cubicBezTo>
                <a:cubicBezTo>
                  <a:pt x="10591" y="38092"/>
                  <a:pt x="10559" y="38141"/>
                  <a:pt x="10575" y="38190"/>
                </a:cubicBezTo>
                <a:cubicBezTo>
                  <a:pt x="10739" y="38796"/>
                  <a:pt x="10919" y="39401"/>
                  <a:pt x="11099" y="40007"/>
                </a:cubicBezTo>
                <a:lnTo>
                  <a:pt x="10919" y="39860"/>
                </a:lnTo>
                <a:cubicBezTo>
                  <a:pt x="10911" y="39854"/>
                  <a:pt x="10903" y="39852"/>
                  <a:pt x="10896" y="39852"/>
                </a:cubicBezTo>
                <a:cubicBezTo>
                  <a:pt x="10861" y="39852"/>
                  <a:pt x="10845" y="39911"/>
                  <a:pt x="10886" y="39925"/>
                </a:cubicBezTo>
                <a:lnTo>
                  <a:pt x="11181" y="40105"/>
                </a:lnTo>
                <a:cubicBezTo>
                  <a:pt x="11377" y="40711"/>
                  <a:pt x="11590" y="41300"/>
                  <a:pt x="11803" y="41889"/>
                </a:cubicBezTo>
                <a:cubicBezTo>
                  <a:pt x="11983" y="42413"/>
                  <a:pt x="12228" y="42904"/>
                  <a:pt x="12457" y="43395"/>
                </a:cubicBezTo>
                <a:cubicBezTo>
                  <a:pt x="12654" y="44001"/>
                  <a:pt x="12867" y="44606"/>
                  <a:pt x="13079" y="45196"/>
                </a:cubicBezTo>
                <a:cubicBezTo>
                  <a:pt x="13069" y="45190"/>
                  <a:pt x="13059" y="45188"/>
                  <a:pt x="13049" y="45188"/>
                </a:cubicBezTo>
                <a:cubicBezTo>
                  <a:pt x="13001" y="45188"/>
                  <a:pt x="12973" y="45250"/>
                  <a:pt x="13014" y="45278"/>
                </a:cubicBezTo>
                <a:cubicBezTo>
                  <a:pt x="13063" y="45327"/>
                  <a:pt x="13112" y="45359"/>
                  <a:pt x="13145" y="45392"/>
                </a:cubicBezTo>
                <a:cubicBezTo>
                  <a:pt x="13243" y="45670"/>
                  <a:pt x="13358" y="45949"/>
                  <a:pt x="13456" y="46211"/>
                </a:cubicBezTo>
                <a:lnTo>
                  <a:pt x="13390" y="46227"/>
                </a:lnTo>
                <a:cubicBezTo>
                  <a:pt x="13358" y="46243"/>
                  <a:pt x="13341" y="46276"/>
                  <a:pt x="13374" y="46309"/>
                </a:cubicBezTo>
                <a:cubicBezTo>
                  <a:pt x="13423" y="46391"/>
                  <a:pt x="13489" y="46456"/>
                  <a:pt x="13554" y="46522"/>
                </a:cubicBezTo>
                <a:lnTo>
                  <a:pt x="13587" y="46571"/>
                </a:lnTo>
                <a:cubicBezTo>
                  <a:pt x="13620" y="46653"/>
                  <a:pt x="13652" y="46751"/>
                  <a:pt x="13685" y="46849"/>
                </a:cubicBezTo>
                <a:lnTo>
                  <a:pt x="13538" y="46767"/>
                </a:lnTo>
                <a:cubicBezTo>
                  <a:pt x="13530" y="46762"/>
                  <a:pt x="13522" y="46759"/>
                  <a:pt x="13514" y="46759"/>
                </a:cubicBezTo>
                <a:cubicBezTo>
                  <a:pt x="13475" y="46759"/>
                  <a:pt x="13448" y="46819"/>
                  <a:pt x="13489" y="46833"/>
                </a:cubicBezTo>
                <a:cubicBezTo>
                  <a:pt x="13570" y="46898"/>
                  <a:pt x="13652" y="46947"/>
                  <a:pt x="13718" y="46996"/>
                </a:cubicBezTo>
                <a:cubicBezTo>
                  <a:pt x="13816" y="47291"/>
                  <a:pt x="13898" y="47586"/>
                  <a:pt x="13980" y="47880"/>
                </a:cubicBezTo>
                <a:cubicBezTo>
                  <a:pt x="13947" y="47913"/>
                  <a:pt x="13947" y="47962"/>
                  <a:pt x="13980" y="47995"/>
                </a:cubicBezTo>
                <a:lnTo>
                  <a:pt x="14012" y="48027"/>
                </a:lnTo>
                <a:cubicBezTo>
                  <a:pt x="14111" y="48371"/>
                  <a:pt x="14225" y="48715"/>
                  <a:pt x="14389" y="49042"/>
                </a:cubicBezTo>
                <a:cubicBezTo>
                  <a:pt x="14536" y="49370"/>
                  <a:pt x="14667" y="49713"/>
                  <a:pt x="14798" y="50074"/>
                </a:cubicBezTo>
                <a:cubicBezTo>
                  <a:pt x="14765" y="50074"/>
                  <a:pt x="14749" y="50090"/>
                  <a:pt x="14749" y="50123"/>
                </a:cubicBezTo>
                <a:cubicBezTo>
                  <a:pt x="14782" y="50205"/>
                  <a:pt x="14814" y="50270"/>
                  <a:pt x="14880" y="50335"/>
                </a:cubicBezTo>
                <a:cubicBezTo>
                  <a:pt x="14929" y="50499"/>
                  <a:pt x="14978" y="50663"/>
                  <a:pt x="15027" y="50827"/>
                </a:cubicBezTo>
                <a:lnTo>
                  <a:pt x="14896" y="50761"/>
                </a:lnTo>
                <a:cubicBezTo>
                  <a:pt x="14886" y="50756"/>
                  <a:pt x="14876" y="50753"/>
                  <a:pt x="14866" y="50753"/>
                </a:cubicBezTo>
                <a:cubicBezTo>
                  <a:pt x="14817" y="50753"/>
                  <a:pt x="14790" y="50815"/>
                  <a:pt x="14831" y="50843"/>
                </a:cubicBezTo>
                <a:lnTo>
                  <a:pt x="15076" y="50990"/>
                </a:lnTo>
                <a:cubicBezTo>
                  <a:pt x="15158" y="51236"/>
                  <a:pt x="15224" y="51498"/>
                  <a:pt x="15305" y="51760"/>
                </a:cubicBezTo>
                <a:cubicBezTo>
                  <a:pt x="15355" y="51956"/>
                  <a:pt x="15420" y="52152"/>
                  <a:pt x="15518" y="52316"/>
                </a:cubicBezTo>
                <a:lnTo>
                  <a:pt x="15518" y="52349"/>
                </a:lnTo>
                <a:cubicBezTo>
                  <a:pt x="15453" y="52365"/>
                  <a:pt x="15387" y="52398"/>
                  <a:pt x="15338" y="52431"/>
                </a:cubicBezTo>
                <a:cubicBezTo>
                  <a:pt x="15305" y="52463"/>
                  <a:pt x="15289" y="52512"/>
                  <a:pt x="15322" y="52545"/>
                </a:cubicBezTo>
                <a:cubicBezTo>
                  <a:pt x="15616" y="53282"/>
                  <a:pt x="15878" y="54035"/>
                  <a:pt x="16058" y="54788"/>
                </a:cubicBezTo>
                <a:cubicBezTo>
                  <a:pt x="16206" y="55442"/>
                  <a:pt x="16206" y="56179"/>
                  <a:pt x="16680" y="56686"/>
                </a:cubicBezTo>
                <a:cubicBezTo>
                  <a:pt x="16828" y="56850"/>
                  <a:pt x="16893" y="57194"/>
                  <a:pt x="17106" y="57308"/>
                </a:cubicBezTo>
                <a:cubicBezTo>
                  <a:pt x="17270" y="57947"/>
                  <a:pt x="17433" y="58438"/>
                  <a:pt x="18023" y="58798"/>
                </a:cubicBezTo>
                <a:cubicBezTo>
                  <a:pt x="18281" y="58973"/>
                  <a:pt x="18581" y="59065"/>
                  <a:pt x="18882" y="59065"/>
                </a:cubicBezTo>
                <a:cubicBezTo>
                  <a:pt x="19114" y="59065"/>
                  <a:pt x="19347" y="59010"/>
                  <a:pt x="19561" y="58896"/>
                </a:cubicBezTo>
                <a:cubicBezTo>
                  <a:pt x="19905" y="58667"/>
                  <a:pt x="20085" y="58258"/>
                  <a:pt x="20036" y="57849"/>
                </a:cubicBezTo>
                <a:cubicBezTo>
                  <a:pt x="20020" y="57701"/>
                  <a:pt x="19987" y="57538"/>
                  <a:pt x="19954" y="57390"/>
                </a:cubicBezTo>
                <a:cubicBezTo>
                  <a:pt x="19938" y="57112"/>
                  <a:pt x="19872" y="56850"/>
                  <a:pt x="19725" y="56605"/>
                </a:cubicBezTo>
                <a:cubicBezTo>
                  <a:pt x="19856" y="56441"/>
                  <a:pt x="19889" y="56228"/>
                  <a:pt x="19856" y="56015"/>
                </a:cubicBezTo>
                <a:cubicBezTo>
                  <a:pt x="19790" y="55753"/>
                  <a:pt x="19709" y="55508"/>
                  <a:pt x="19594" y="55262"/>
                </a:cubicBezTo>
                <a:cubicBezTo>
                  <a:pt x="19430" y="54886"/>
                  <a:pt x="19332" y="54477"/>
                  <a:pt x="19201" y="54100"/>
                </a:cubicBezTo>
                <a:cubicBezTo>
                  <a:pt x="19136" y="53953"/>
                  <a:pt x="19070" y="53822"/>
                  <a:pt x="18988" y="53691"/>
                </a:cubicBezTo>
                <a:cubicBezTo>
                  <a:pt x="18841" y="53282"/>
                  <a:pt x="18694" y="52889"/>
                  <a:pt x="18563" y="52480"/>
                </a:cubicBezTo>
                <a:cubicBezTo>
                  <a:pt x="18530" y="52349"/>
                  <a:pt x="18514" y="52201"/>
                  <a:pt x="18497" y="52071"/>
                </a:cubicBezTo>
                <a:cubicBezTo>
                  <a:pt x="18563" y="52054"/>
                  <a:pt x="18612" y="51989"/>
                  <a:pt x="18596" y="51923"/>
                </a:cubicBezTo>
                <a:cubicBezTo>
                  <a:pt x="18072" y="50483"/>
                  <a:pt x="17859" y="48977"/>
                  <a:pt x="17237" y="47586"/>
                </a:cubicBezTo>
                <a:cubicBezTo>
                  <a:pt x="17073" y="47242"/>
                  <a:pt x="16942" y="46898"/>
                  <a:pt x="16828" y="46538"/>
                </a:cubicBezTo>
                <a:cubicBezTo>
                  <a:pt x="16697" y="46178"/>
                  <a:pt x="16615" y="45785"/>
                  <a:pt x="16517" y="45425"/>
                </a:cubicBezTo>
                <a:cubicBezTo>
                  <a:pt x="16402" y="44967"/>
                  <a:pt x="16255" y="44541"/>
                  <a:pt x="16108" y="44099"/>
                </a:cubicBezTo>
                <a:cubicBezTo>
                  <a:pt x="15977" y="43673"/>
                  <a:pt x="15862" y="43248"/>
                  <a:pt x="15747" y="42822"/>
                </a:cubicBezTo>
                <a:cubicBezTo>
                  <a:pt x="15518" y="42069"/>
                  <a:pt x="15322" y="41316"/>
                  <a:pt x="15076" y="40580"/>
                </a:cubicBezTo>
                <a:cubicBezTo>
                  <a:pt x="14831" y="39827"/>
                  <a:pt x="14471" y="39074"/>
                  <a:pt x="14258" y="38305"/>
                </a:cubicBezTo>
                <a:cubicBezTo>
                  <a:pt x="14078" y="37633"/>
                  <a:pt x="13865" y="36979"/>
                  <a:pt x="13620" y="36340"/>
                </a:cubicBezTo>
                <a:cubicBezTo>
                  <a:pt x="13292" y="35555"/>
                  <a:pt x="13112" y="34720"/>
                  <a:pt x="12801" y="33934"/>
                </a:cubicBezTo>
                <a:cubicBezTo>
                  <a:pt x="11541" y="30841"/>
                  <a:pt x="10640" y="27616"/>
                  <a:pt x="9707" y="24424"/>
                </a:cubicBezTo>
                <a:cubicBezTo>
                  <a:pt x="9495" y="23687"/>
                  <a:pt x="9184" y="23000"/>
                  <a:pt x="8922" y="22280"/>
                </a:cubicBezTo>
                <a:cubicBezTo>
                  <a:pt x="8643" y="21494"/>
                  <a:pt x="8447" y="20692"/>
                  <a:pt x="8218" y="19890"/>
                </a:cubicBezTo>
                <a:cubicBezTo>
                  <a:pt x="7972" y="19104"/>
                  <a:pt x="7760" y="18368"/>
                  <a:pt x="7514" y="17598"/>
                </a:cubicBezTo>
                <a:cubicBezTo>
                  <a:pt x="7252" y="16780"/>
                  <a:pt x="6908" y="16011"/>
                  <a:pt x="6630" y="15192"/>
                </a:cubicBezTo>
                <a:cubicBezTo>
                  <a:pt x="6237" y="14014"/>
                  <a:pt x="5975" y="12786"/>
                  <a:pt x="5615" y="11591"/>
                </a:cubicBezTo>
                <a:cubicBezTo>
                  <a:pt x="5353" y="10789"/>
                  <a:pt x="5075" y="10003"/>
                  <a:pt x="4797" y="9218"/>
                </a:cubicBezTo>
                <a:cubicBezTo>
                  <a:pt x="4633" y="8645"/>
                  <a:pt x="4470" y="8088"/>
                  <a:pt x="4273" y="7532"/>
                </a:cubicBezTo>
                <a:cubicBezTo>
                  <a:pt x="4224" y="7401"/>
                  <a:pt x="4175" y="7270"/>
                  <a:pt x="4126" y="7139"/>
                </a:cubicBezTo>
                <a:cubicBezTo>
                  <a:pt x="4060" y="6926"/>
                  <a:pt x="3995" y="6730"/>
                  <a:pt x="3929" y="6517"/>
                </a:cubicBezTo>
                <a:cubicBezTo>
                  <a:pt x="3897" y="6451"/>
                  <a:pt x="3880" y="6386"/>
                  <a:pt x="3864" y="6320"/>
                </a:cubicBezTo>
                <a:cubicBezTo>
                  <a:pt x="3831" y="6255"/>
                  <a:pt x="3815" y="6206"/>
                  <a:pt x="3782" y="6140"/>
                </a:cubicBezTo>
                <a:cubicBezTo>
                  <a:pt x="3684" y="5879"/>
                  <a:pt x="3586" y="5617"/>
                  <a:pt x="3471" y="5371"/>
                </a:cubicBezTo>
                <a:cubicBezTo>
                  <a:pt x="3487" y="5338"/>
                  <a:pt x="3504" y="5306"/>
                  <a:pt x="3487" y="5289"/>
                </a:cubicBezTo>
                <a:cubicBezTo>
                  <a:pt x="3389" y="4896"/>
                  <a:pt x="3095" y="4553"/>
                  <a:pt x="2931" y="4209"/>
                </a:cubicBezTo>
                <a:cubicBezTo>
                  <a:pt x="2685" y="3734"/>
                  <a:pt x="2423" y="3292"/>
                  <a:pt x="2145" y="2850"/>
                </a:cubicBezTo>
                <a:cubicBezTo>
                  <a:pt x="1932" y="2507"/>
                  <a:pt x="1703" y="2163"/>
                  <a:pt x="1458" y="1803"/>
                </a:cubicBezTo>
                <a:cubicBezTo>
                  <a:pt x="1310" y="1524"/>
                  <a:pt x="1114" y="1246"/>
                  <a:pt x="885" y="1001"/>
                </a:cubicBezTo>
                <a:lnTo>
                  <a:pt x="852" y="952"/>
                </a:lnTo>
                <a:cubicBezTo>
                  <a:pt x="721" y="788"/>
                  <a:pt x="656" y="575"/>
                  <a:pt x="672" y="362"/>
                </a:cubicBezTo>
                <a:cubicBezTo>
                  <a:pt x="672" y="353"/>
                  <a:pt x="656" y="343"/>
                  <a:pt x="642" y="343"/>
                </a:cubicBezTo>
                <a:cubicBezTo>
                  <a:pt x="632" y="343"/>
                  <a:pt x="623" y="348"/>
                  <a:pt x="623" y="362"/>
                </a:cubicBezTo>
                <a:cubicBezTo>
                  <a:pt x="607" y="493"/>
                  <a:pt x="623" y="624"/>
                  <a:pt x="672" y="739"/>
                </a:cubicBezTo>
                <a:lnTo>
                  <a:pt x="623" y="673"/>
                </a:lnTo>
                <a:cubicBezTo>
                  <a:pt x="574" y="542"/>
                  <a:pt x="508" y="411"/>
                  <a:pt x="459" y="280"/>
                </a:cubicBezTo>
                <a:cubicBezTo>
                  <a:pt x="459" y="231"/>
                  <a:pt x="459" y="166"/>
                  <a:pt x="476" y="117"/>
                </a:cubicBezTo>
                <a:cubicBezTo>
                  <a:pt x="494" y="43"/>
                  <a:pt x="435"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rot="-503057">
            <a:off x="8436538" y="2041482"/>
            <a:ext cx="743005" cy="2721763"/>
          </a:xfrm>
          <a:custGeom>
            <a:avLst/>
            <a:gdLst/>
            <a:ahLst/>
            <a:cxnLst/>
            <a:rect l="l" t="t" r="r" b="b"/>
            <a:pathLst>
              <a:path w="16074" h="58882" extrusionOk="0">
                <a:moveTo>
                  <a:pt x="1228" y="390"/>
                </a:moveTo>
                <a:lnTo>
                  <a:pt x="1310" y="456"/>
                </a:lnTo>
                <a:cubicBezTo>
                  <a:pt x="1277" y="505"/>
                  <a:pt x="1244" y="538"/>
                  <a:pt x="1228" y="587"/>
                </a:cubicBezTo>
                <a:cubicBezTo>
                  <a:pt x="1228" y="521"/>
                  <a:pt x="1228" y="456"/>
                  <a:pt x="1228" y="390"/>
                </a:cubicBezTo>
                <a:close/>
                <a:moveTo>
                  <a:pt x="1326" y="849"/>
                </a:moveTo>
                <a:lnTo>
                  <a:pt x="1326" y="849"/>
                </a:lnTo>
                <a:cubicBezTo>
                  <a:pt x="1588" y="1225"/>
                  <a:pt x="1670" y="1716"/>
                  <a:pt x="1735" y="2207"/>
                </a:cubicBezTo>
                <a:lnTo>
                  <a:pt x="1735" y="2224"/>
                </a:lnTo>
                <a:cubicBezTo>
                  <a:pt x="1735" y="2175"/>
                  <a:pt x="1719" y="2126"/>
                  <a:pt x="1702" y="2093"/>
                </a:cubicBezTo>
                <a:cubicBezTo>
                  <a:pt x="1539" y="1684"/>
                  <a:pt x="1424" y="1274"/>
                  <a:pt x="1326" y="849"/>
                </a:cubicBezTo>
                <a:close/>
                <a:moveTo>
                  <a:pt x="2090" y="3701"/>
                </a:moveTo>
                <a:cubicBezTo>
                  <a:pt x="2161" y="3701"/>
                  <a:pt x="2149" y="3741"/>
                  <a:pt x="2063" y="3828"/>
                </a:cubicBezTo>
                <a:cubicBezTo>
                  <a:pt x="1997" y="3795"/>
                  <a:pt x="1981" y="3762"/>
                  <a:pt x="1997" y="3713"/>
                </a:cubicBezTo>
                <a:cubicBezTo>
                  <a:pt x="2037" y="3705"/>
                  <a:pt x="2068" y="3701"/>
                  <a:pt x="2090" y="3701"/>
                </a:cubicBezTo>
                <a:close/>
                <a:moveTo>
                  <a:pt x="475" y="3009"/>
                </a:moveTo>
                <a:cubicBezTo>
                  <a:pt x="344" y="3304"/>
                  <a:pt x="295" y="3648"/>
                  <a:pt x="327" y="3975"/>
                </a:cubicBezTo>
                <a:cubicBezTo>
                  <a:pt x="327" y="3992"/>
                  <a:pt x="327" y="4008"/>
                  <a:pt x="344" y="4024"/>
                </a:cubicBezTo>
                <a:lnTo>
                  <a:pt x="344" y="4041"/>
                </a:lnTo>
                <a:lnTo>
                  <a:pt x="311" y="3959"/>
                </a:lnTo>
                <a:cubicBezTo>
                  <a:pt x="213" y="3664"/>
                  <a:pt x="311" y="3337"/>
                  <a:pt x="475" y="3009"/>
                </a:cubicBezTo>
                <a:close/>
                <a:moveTo>
                  <a:pt x="3282" y="7805"/>
                </a:moveTo>
                <a:cubicBezTo>
                  <a:pt x="4094" y="7805"/>
                  <a:pt x="4175" y="8597"/>
                  <a:pt x="4305" y="9213"/>
                </a:cubicBezTo>
                <a:cubicBezTo>
                  <a:pt x="4316" y="9257"/>
                  <a:pt x="4356" y="9286"/>
                  <a:pt x="4401" y="9286"/>
                </a:cubicBezTo>
                <a:cubicBezTo>
                  <a:pt x="4423" y="9286"/>
                  <a:pt x="4447" y="9279"/>
                  <a:pt x="4469" y="9262"/>
                </a:cubicBezTo>
                <a:cubicBezTo>
                  <a:pt x="4485" y="9393"/>
                  <a:pt x="4518" y="9524"/>
                  <a:pt x="4551" y="9655"/>
                </a:cubicBezTo>
                <a:cubicBezTo>
                  <a:pt x="4479" y="9647"/>
                  <a:pt x="4407" y="9643"/>
                  <a:pt x="4335" y="9643"/>
                </a:cubicBezTo>
                <a:cubicBezTo>
                  <a:pt x="4130" y="9643"/>
                  <a:pt x="3926" y="9676"/>
                  <a:pt x="3732" y="9737"/>
                </a:cubicBezTo>
                <a:cubicBezTo>
                  <a:pt x="3568" y="9786"/>
                  <a:pt x="3388" y="9835"/>
                  <a:pt x="3225" y="9901"/>
                </a:cubicBezTo>
                <a:cubicBezTo>
                  <a:pt x="3094" y="9835"/>
                  <a:pt x="2930" y="9786"/>
                  <a:pt x="2783" y="9737"/>
                </a:cubicBezTo>
                <a:cubicBezTo>
                  <a:pt x="2472" y="9639"/>
                  <a:pt x="1817" y="9508"/>
                  <a:pt x="1752" y="9115"/>
                </a:cubicBezTo>
                <a:cubicBezTo>
                  <a:pt x="1752" y="9094"/>
                  <a:pt x="1737" y="9085"/>
                  <a:pt x="1720" y="9085"/>
                </a:cubicBezTo>
                <a:cubicBezTo>
                  <a:pt x="1697" y="9085"/>
                  <a:pt x="1670" y="9103"/>
                  <a:pt x="1670" y="9131"/>
                </a:cubicBezTo>
                <a:cubicBezTo>
                  <a:pt x="1686" y="9541"/>
                  <a:pt x="2275" y="9688"/>
                  <a:pt x="2586" y="9786"/>
                </a:cubicBezTo>
                <a:cubicBezTo>
                  <a:pt x="2783" y="9835"/>
                  <a:pt x="2946" y="9884"/>
                  <a:pt x="3126" y="9966"/>
                </a:cubicBezTo>
                <a:lnTo>
                  <a:pt x="2668" y="10130"/>
                </a:lnTo>
                <a:lnTo>
                  <a:pt x="2193" y="9950"/>
                </a:lnTo>
                <a:cubicBezTo>
                  <a:pt x="2189" y="9947"/>
                  <a:pt x="2184" y="9946"/>
                  <a:pt x="2179" y="9946"/>
                </a:cubicBezTo>
                <a:cubicBezTo>
                  <a:pt x="2149" y="9946"/>
                  <a:pt x="2114" y="9987"/>
                  <a:pt x="2128" y="10015"/>
                </a:cubicBezTo>
                <a:lnTo>
                  <a:pt x="1653" y="9802"/>
                </a:lnTo>
                <a:cubicBezTo>
                  <a:pt x="1588" y="9508"/>
                  <a:pt x="1555" y="9197"/>
                  <a:pt x="1539" y="8886"/>
                </a:cubicBezTo>
                <a:cubicBezTo>
                  <a:pt x="1539" y="8872"/>
                  <a:pt x="1533" y="8867"/>
                  <a:pt x="1526" y="8867"/>
                </a:cubicBezTo>
                <a:cubicBezTo>
                  <a:pt x="1517" y="8867"/>
                  <a:pt x="1506" y="8876"/>
                  <a:pt x="1506" y="8886"/>
                </a:cubicBezTo>
                <a:cubicBezTo>
                  <a:pt x="1506" y="9180"/>
                  <a:pt x="1539" y="9475"/>
                  <a:pt x="1588" y="9770"/>
                </a:cubicBezTo>
                <a:lnTo>
                  <a:pt x="1571" y="9770"/>
                </a:lnTo>
                <a:cubicBezTo>
                  <a:pt x="1522" y="9524"/>
                  <a:pt x="1457" y="9295"/>
                  <a:pt x="1391" y="9066"/>
                </a:cubicBezTo>
                <a:cubicBezTo>
                  <a:pt x="1310" y="8738"/>
                  <a:pt x="1146" y="8526"/>
                  <a:pt x="1522" y="8297"/>
                </a:cubicBezTo>
                <a:cubicBezTo>
                  <a:pt x="1547" y="8284"/>
                  <a:pt x="1580" y="8263"/>
                  <a:pt x="1615" y="8247"/>
                </a:cubicBezTo>
                <a:lnTo>
                  <a:pt x="1615" y="8247"/>
                </a:lnTo>
                <a:cubicBezTo>
                  <a:pt x="1555" y="8284"/>
                  <a:pt x="1514" y="8373"/>
                  <a:pt x="1473" y="8427"/>
                </a:cubicBezTo>
                <a:cubicBezTo>
                  <a:pt x="1447" y="8479"/>
                  <a:pt x="1493" y="8541"/>
                  <a:pt x="1537" y="8541"/>
                </a:cubicBezTo>
                <a:cubicBezTo>
                  <a:pt x="1549" y="8541"/>
                  <a:pt x="1561" y="8536"/>
                  <a:pt x="1571" y="8526"/>
                </a:cubicBezTo>
                <a:cubicBezTo>
                  <a:pt x="1719" y="8411"/>
                  <a:pt x="1866" y="8297"/>
                  <a:pt x="2030" y="8215"/>
                </a:cubicBezTo>
                <a:cubicBezTo>
                  <a:pt x="2341" y="8395"/>
                  <a:pt x="2668" y="8575"/>
                  <a:pt x="3012" y="8738"/>
                </a:cubicBezTo>
                <a:cubicBezTo>
                  <a:pt x="3014" y="8741"/>
                  <a:pt x="3016" y="8742"/>
                  <a:pt x="3019" y="8742"/>
                </a:cubicBezTo>
                <a:cubicBezTo>
                  <a:pt x="3032" y="8742"/>
                  <a:pt x="3042" y="8703"/>
                  <a:pt x="3028" y="8689"/>
                </a:cubicBezTo>
                <a:cubicBezTo>
                  <a:pt x="2717" y="8526"/>
                  <a:pt x="2406" y="8346"/>
                  <a:pt x="2095" y="8166"/>
                </a:cubicBezTo>
                <a:cubicBezTo>
                  <a:pt x="2128" y="8133"/>
                  <a:pt x="2177" y="8100"/>
                  <a:pt x="2210" y="8084"/>
                </a:cubicBezTo>
                <a:cubicBezTo>
                  <a:pt x="2521" y="7986"/>
                  <a:pt x="2815" y="7904"/>
                  <a:pt x="3126" y="7805"/>
                </a:cubicBezTo>
                <a:lnTo>
                  <a:pt x="3257" y="7805"/>
                </a:lnTo>
                <a:cubicBezTo>
                  <a:pt x="3266" y="7805"/>
                  <a:pt x="3274" y="7805"/>
                  <a:pt x="3282" y="7805"/>
                </a:cubicBezTo>
                <a:close/>
                <a:moveTo>
                  <a:pt x="4240" y="9835"/>
                </a:moveTo>
                <a:cubicBezTo>
                  <a:pt x="4092" y="9950"/>
                  <a:pt x="3945" y="10032"/>
                  <a:pt x="3781" y="10113"/>
                </a:cubicBezTo>
                <a:lnTo>
                  <a:pt x="3699" y="10146"/>
                </a:lnTo>
                <a:cubicBezTo>
                  <a:pt x="3601" y="10113"/>
                  <a:pt x="3536" y="10081"/>
                  <a:pt x="3454" y="10048"/>
                </a:cubicBezTo>
                <a:cubicBezTo>
                  <a:pt x="3716" y="9933"/>
                  <a:pt x="3978" y="9868"/>
                  <a:pt x="4240" y="9835"/>
                </a:cubicBezTo>
                <a:close/>
                <a:moveTo>
                  <a:pt x="3356" y="10064"/>
                </a:moveTo>
                <a:lnTo>
                  <a:pt x="3356" y="10081"/>
                </a:lnTo>
                <a:cubicBezTo>
                  <a:pt x="3421" y="10113"/>
                  <a:pt x="3503" y="10146"/>
                  <a:pt x="3568" y="10179"/>
                </a:cubicBezTo>
                <a:cubicBezTo>
                  <a:pt x="3405" y="10228"/>
                  <a:pt x="3241" y="10261"/>
                  <a:pt x="3077" y="10293"/>
                </a:cubicBezTo>
                <a:lnTo>
                  <a:pt x="2946" y="10244"/>
                </a:lnTo>
                <a:cubicBezTo>
                  <a:pt x="3077" y="10179"/>
                  <a:pt x="3225" y="10130"/>
                  <a:pt x="3356" y="10064"/>
                </a:cubicBezTo>
                <a:close/>
                <a:moveTo>
                  <a:pt x="1686" y="9933"/>
                </a:moveTo>
                <a:lnTo>
                  <a:pt x="1686" y="9933"/>
                </a:lnTo>
                <a:cubicBezTo>
                  <a:pt x="1882" y="10048"/>
                  <a:pt x="2112" y="10146"/>
                  <a:pt x="2341" y="10261"/>
                </a:cubicBezTo>
                <a:lnTo>
                  <a:pt x="2112" y="10326"/>
                </a:lnTo>
                <a:lnTo>
                  <a:pt x="2144" y="10261"/>
                </a:lnTo>
                <a:cubicBezTo>
                  <a:pt x="2196" y="10222"/>
                  <a:pt x="2157" y="10164"/>
                  <a:pt x="2106" y="10164"/>
                </a:cubicBezTo>
                <a:cubicBezTo>
                  <a:pt x="2092" y="10164"/>
                  <a:pt x="2077" y="10168"/>
                  <a:pt x="2063" y="10179"/>
                </a:cubicBezTo>
                <a:cubicBezTo>
                  <a:pt x="2013" y="10212"/>
                  <a:pt x="1964" y="10277"/>
                  <a:pt x="1948" y="10343"/>
                </a:cubicBezTo>
                <a:cubicBezTo>
                  <a:pt x="1817" y="10228"/>
                  <a:pt x="1735" y="10097"/>
                  <a:pt x="1686" y="9933"/>
                </a:cubicBezTo>
                <a:close/>
                <a:moveTo>
                  <a:pt x="1604" y="9884"/>
                </a:moveTo>
                <a:cubicBezTo>
                  <a:pt x="1637" y="10081"/>
                  <a:pt x="1735" y="10261"/>
                  <a:pt x="1866" y="10408"/>
                </a:cubicBezTo>
                <a:lnTo>
                  <a:pt x="1833" y="10424"/>
                </a:lnTo>
                <a:cubicBezTo>
                  <a:pt x="1752" y="10457"/>
                  <a:pt x="1670" y="10474"/>
                  <a:pt x="1604" y="10490"/>
                </a:cubicBezTo>
                <a:cubicBezTo>
                  <a:pt x="1604" y="10310"/>
                  <a:pt x="1604" y="10146"/>
                  <a:pt x="1588" y="9966"/>
                </a:cubicBezTo>
                <a:lnTo>
                  <a:pt x="1604" y="9966"/>
                </a:lnTo>
                <a:cubicBezTo>
                  <a:pt x="1604" y="9933"/>
                  <a:pt x="1604" y="9901"/>
                  <a:pt x="1588" y="9884"/>
                </a:cubicBezTo>
                <a:close/>
                <a:moveTo>
                  <a:pt x="1326" y="10785"/>
                </a:moveTo>
                <a:cubicBezTo>
                  <a:pt x="1326" y="10801"/>
                  <a:pt x="1310" y="10817"/>
                  <a:pt x="1310" y="10850"/>
                </a:cubicBezTo>
                <a:cubicBezTo>
                  <a:pt x="1293" y="10817"/>
                  <a:pt x="1310" y="10801"/>
                  <a:pt x="1326" y="10785"/>
                </a:cubicBezTo>
                <a:close/>
                <a:moveTo>
                  <a:pt x="1768" y="12438"/>
                </a:moveTo>
                <a:lnTo>
                  <a:pt x="1768" y="12438"/>
                </a:lnTo>
                <a:cubicBezTo>
                  <a:pt x="1882" y="12503"/>
                  <a:pt x="1997" y="12569"/>
                  <a:pt x="2112" y="12618"/>
                </a:cubicBezTo>
                <a:cubicBezTo>
                  <a:pt x="2144" y="12732"/>
                  <a:pt x="2177" y="12847"/>
                  <a:pt x="2226" y="12962"/>
                </a:cubicBezTo>
                <a:cubicBezTo>
                  <a:pt x="2079" y="12912"/>
                  <a:pt x="1964" y="12847"/>
                  <a:pt x="1866" y="12749"/>
                </a:cubicBezTo>
                <a:cubicBezTo>
                  <a:pt x="1833" y="12651"/>
                  <a:pt x="1801" y="12552"/>
                  <a:pt x="1768" y="12438"/>
                </a:cubicBezTo>
                <a:close/>
                <a:moveTo>
                  <a:pt x="2128" y="13813"/>
                </a:moveTo>
                <a:cubicBezTo>
                  <a:pt x="2210" y="13845"/>
                  <a:pt x="2292" y="13878"/>
                  <a:pt x="2390" y="13911"/>
                </a:cubicBezTo>
                <a:cubicBezTo>
                  <a:pt x="2374" y="13944"/>
                  <a:pt x="2374" y="13976"/>
                  <a:pt x="2374" y="13993"/>
                </a:cubicBezTo>
                <a:cubicBezTo>
                  <a:pt x="2292" y="13976"/>
                  <a:pt x="2210" y="13944"/>
                  <a:pt x="2144" y="13911"/>
                </a:cubicBezTo>
                <a:cubicBezTo>
                  <a:pt x="2144" y="13878"/>
                  <a:pt x="2128" y="13845"/>
                  <a:pt x="2128" y="13813"/>
                </a:cubicBezTo>
                <a:close/>
                <a:moveTo>
                  <a:pt x="2177" y="14058"/>
                </a:moveTo>
                <a:lnTo>
                  <a:pt x="2177" y="14058"/>
                </a:lnTo>
                <a:cubicBezTo>
                  <a:pt x="2243" y="14091"/>
                  <a:pt x="2308" y="14124"/>
                  <a:pt x="2374" y="14140"/>
                </a:cubicBezTo>
                <a:cubicBezTo>
                  <a:pt x="2406" y="14238"/>
                  <a:pt x="2455" y="14336"/>
                  <a:pt x="2521" y="14418"/>
                </a:cubicBezTo>
                <a:cubicBezTo>
                  <a:pt x="2439" y="14369"/>
                  <a:pt x="2341" y="14320"/>
                  <a:pt x="2259" y="14271"/>
                </a:cubicBezTo>
                <a:cubicBezTo>
                  <a:pt x="2251" y="14263"/>
                  <a:pt x="2247" y="14259"/>
                  <a:pt x="2243" y="14259"/>
                </a:cubicBezTo>
                <a:cubicBezTo>
                  <a:pt x="2238" y="14259"/>
                  <a:pt x="2234" y="14263"/>
                  <a:pt x="2226" y="14271"/>
                </a:cubicBezTo>
                <a:cubicBezTo>
                  <a:pt x="2210" y="14189"/>
                  <a:pt x="2193" y="14124"/>
                  <a:pt x="2177" y="14058"/>
                </a:cubicBezTo>
                <a:close/>
                <a:moveTo>
                  <a:pt x="2243" y="14369"/>
                </a:moveTo>
                <a:lnTo>
                  <a:pt x="2243" y="14369"/>
                </a:lnTo>
                <a:cubicBezTo>
                  <a:pt x="2357" y="14435"/>
                  <a:pt x="2488" y="14500"/>
                  <a:pt x="2619" y="14533"/>
                </a:cubicBezTo>
                <a:cubicBezTo>
                  <a:pt x="2799" y="14795"/>
                  <a:pt x="2979" y="15057"/>
                  <a:pt x="3143" y="15335"/>
                </a:cubicBezTo>
                <a:cubicBezTo>
                  <a:pt x="3094" y="15319"/>
                  <a:pt x="3061" y="15319"/>
                  <a:pt x="3012" y="15302"/>
                </a:cubicBezTo>
                <a:cubicBezTo>
                  <a:pt x="2815" y="15220"/>
                  <a:pt x="2603" y="15155"/>
                  <a:pt x="2406" y="15073"/>
                </a:cubicBezTo>
                <a:cubicBezTo>
                  <a:pt x="2341" y="14828"/>
                  <a:pt x="2292" y="14598"/>
                  <a:pt x="2243" y="14369"/>
                </a:cubicBezTo>
                <a:close/>
                <a:moveTo>
                  <a:pt x="2275" y="15515"/>
                </a:moveTo>
                <a:lnTo>
                  <a:pt x="2275" y="15515"/>
                </a:lnTo>
                <a:cubicBezTo>
                  <a:pt x="2341" y="15793"/>
                  <a:pt x="2390" y="16072"/>
                  <a:pt x="2455" y="16350"/>
                </a:cubicBezTo>
                <a:cubicBezTo>
                  <a:pt x="2439" y="16366"/>
                  <a:pt x="2439" y="16366"/>
                  <a:pt x="2423" y="16366"/>
                </a:cubicBezTo>
                <a:cubicBezTo>
                  <a:pt x="2374" y="16088"/>
                  <a:pt x="2324" y="15793"/>
                  <a:pt x="2275" y="15515"/>
                </a:cubicBezTo>
                <a:close/>
                <a:moveTo>
                  <a:pt x="2504" y="15630"/>
                </a:moveTo>
                <a:lnTo>
                  <a:pt x="2504" y="15630"/>
                </a:lnTo>
                <a:cubicBezTo>
                  <a:pt x="2766" y="15875"/>
                  <a:pt x="2979" y="16121"/>
                  <a:pt x="3225" y="16366"/>
                </a:cubicBezTo>
                <a:cubicBezTo>
                  <a:pt x="2996" y="16317"/>
                  <a:pt x="2799" y="16235"/>
                  <a:pt x="2603" y="16121"/>
                </a:cubicBezTo>
                <a:lnTo>
                  <a:pt x="2504" y="15630"/>
                </a:lnTo>
                <a:close/>
                <a:moveTo>
                  <a:pt x="2455" y="16497"/>
                </a:moveTo>
                <a:lnTo>
                  <a:pt x="2488" y="16514"/>
                </a:lnTo>
                <a:lnTo>
                  <a:pt x="2521" y="16694"/>
                </a:lnTo>
                <a:lnTo>
                  <a:pt x="2504" y="16694"/>
                </a:lnTo>
                <a:cubicBezTo>
                  <a:pt x="2488" y="16677"/>
                  <a:pt x="2488" y="16661"/>
                  <a:pt x="2488" y="16628"/>
                </a:cubicBezTo>
                <a:lnTo>
                  <a:pt x="2488" y="16644"/>
                </a:lnTo>
                <a:cubicBezTo>
                  <a:pt x="2472" y="16595"/>
                  <a:pt x="2472" y="16546"/>
                  <a:pt x="2455" y="16497"/>
                </a:cubicBezTo>
                <a:close/>
                <a:moveTo>
                  <a:pt x="2652" y="16252"/>
                </a:moveTo>
                <a:lnTo>
                  <a:pt x="2652" y="16252"/>
                </a:lnTo>
                <a:cubicBezTo>
                  <a:pt x="2865" y="16350"/>
                  <a:pt x="3094" y="16432"/>
                  <a:pt x="3323" y="16464"/>
                </a:cubicBezTo>
                <a:lnTo>
                  <a:pt x="3323" y="16481"/>
                </a:lnTo>
                <a:cubicBezTo>
                  <a:pt x="3552" y="16710"/>
                  <a:pt x="3798" y="16906"/>
                  <a:pt x="4010" y="17119"/>
                </a:cubicBezTo>
                <a:cubicBezTo>
                  <a:pt x="3667" y="17021"/>
                  <a:pt x="3323" y="16874"/>
                  <a:pt x="2963" y="16775"/>
                </a:cubicBezTo>
                <a:cubicBezTo>
                  <a:pt x="2881" y="16694"/>
                  <a:pt x="2799" y="16612"/>
                  <a:pt x="2701" y="16546"/>
                </a:cubicBezTo>
                <a:cubicBezTo>
                  <a:pt x="2685" y="16448"/>
                  <a:pt x="2668" y="16350"/>
                  <a:pt x="2652" y="16252"/>
                </a:cubicBezTo>
                <a:close/>
                <a:moveTo>
                  <a:pt x="2521" y="16792"/>
                </a:moveTo>
                <a:lnTo>
                  <a:pt x="2537" y="16808"/>
                </a:lnTo>
                <a:cubicBezTo>
                  <a:pt x="2577" y="16966"/>
                  <a:pt x="2606" y="17125"/>
                  <a:pt x="2641" y="17274"/>
                </a:cubicBezTo>
                <a:lnTo>
                  <a:pt x="2641" y="17274"/>
                </a:lnTo>
                <a:cubicBezTo>
                  <a:pt x="2601" y="17117"/>
                  <a:pt x="2561" y="16966"/>
                  <a:pt x="2521" y="16792"/>
                </a:cubicBezTo>
                <a:close/>
                <a:moveTo>
                  <a:pt x="2766" y="16841"/>
                </a:moveTo>
                <a:lnTo>
                  <a:pt x="2865" y="16857"/>
                </a:lnTo>
                <a:lnTo>
                  <a:pt x="3290" y="17283"/>
                </a:lnTo>
                <a:cubicBezTo>
                  <a:pt x="3143" y="17217"/>
                  <a:pt x="2996" y="17185"/>
                  <a:pt x="2832" y="17136"/>
                </a:cubicBezTo>
                <a:cubicBezTo>
                  <a:pt x="2815" y="17037"/>
                  <a:pt x="2783" y="16939"/>
                  <a:pt x="2766" y="16841"/>
                </a:cubicBezTo>
                <a:close/>
                <a:moveTo>
                  <a:pt x="2881" y="17365"/>
                </a:moveTo>
                <a:cubicBezTo>
                  <a:pt x="3045" y="17479"/>
                  <a:pt x="3208" y="17627"/>
                  <a:pt x="3356" y="17758"/>
                </a:cubicBezTo>
                <a:lnTo>
                  <a:pt x="3372" y="17774"/>
                </a:lnTo>
                <a:cubicBezTo>
                  <a:pt x="3225" y="17758"/>
                  <a:pt x="3094" y="17725"/>
                  <a:pt x="2963" y="17692"/>
                </a:cubicBezTo>
                <a:cubicBezTo>
                  <a:pt x="2930" y="17577"/>
                  <a:pt x="2897" y="17479"/>
                  <a:pt x="2881" y="17365"/>
                </a:cubicBezTo>
                <a:close/>
                <a:moveTo>
                  <a:pt x="3126" y="17381"/>
                </a:moveTo>
                <a:cubicBezTo>
                  <a:pt x="3225" y="17397"/>
                  <a:pt x="3356" y="17430"/>
                  <a:pt x="3470" y="17447"/>
                </a:cubicBezTo>
                <a:lnTo>
                  <a:pt x="3470" y="17463"/>
                </a:lnTo>
                <a:cubicBezTo>
                  <a:pt x="3601" y="17577"/>
                  <a:pt x="3732" y="17692"/>
                  <a:pt x="3863" y="17807"/>
                </a:cubicBezTo>
                <a:cubicBezTo>
                  <a:pt x="3765" y="17807"/>
                  <a:pt x="3667" y="17790"/>
                  <a:pt x="3585" y="17790"/>
                </a:cubicBezTo>
                <a:cubicBezTo>
                  <a:pt x="3437" y="17643"/>
                  <a:pt x="3290" y="17496"/>
                  <a:pt x="3126" y="17381"/>
                </a:cubicBezTo>
                <a:close/>
                <a:moveTo>
                  <a:pt x="2996" y="17807"/>
                </a:moveTo>
                <a:lnTo>
                  <a:pt x="2996" y="17807"/>
                </a:lnTo>
                <a:cubicBezTo>
                  <a:pt x="3159" y="17856"/>
                  <a:pt x="3323" y="17888"/>
                  <a:pt x="3503" y="17888"/>
                </a:cubicBezTo>
                <a:lnTo>
                  <a:pt x="3519" y="17905"/>
                </a:lnTo>
                <a:cubicBezTo>
                  <a:pt x="3634" y="18019"/>
                  <a:pt x="3748" y="18118"/>
                  <a:pt x="3879" y="18216"/>
                </a:cubicBezTo>
                <a:cubicBezTo>
                  <a:pt x="3994" y="18314"/>
                  <a:pt x="4092" y="18429"/>
                  <a:pt x="4190" y="18543"/>
                </a:cubicBezTo>
                <a:lnTo>
                  <a:pt x="4027" y="18527"/>
                </a:lnTo>
                <a:cubicBezTo>
                  <a:pt x="3814" y="18510"/>
                  <a:pt x="3601" y="18478"/>
                  <a:pt x="3405" y="18445"/>
                </a:cubicBezTo>
                <a:lnTo>
                  <a:pt x="3094" y="18216"/>
                </a:lnTo>
                <a:lnTo>
                  <a:pt x="2996" y="17807"/>
                </a:lnTo>
                <a:close/>
                <a:moveTo>
                  <a:pt x="3650" y="18592"/>
                </a:moveTo>
                <a:lnTo>
                  <a:pt x="3896" y="18625"/>
                </a:lnTo>
                <a:lnTo>
                  <a:pt x="4272" y="18658"/>
                </a:lnTo>
                <a:cubicBezTo>
                  <a:pt x="4289" y="18707"/>
                  <a:pt x="4272" y="18756"/>
                  <a:pt x="4174" y="18756"/>
                </a:cubicBezTo>
                <a:lnTo>
                  <a:pt x="4174" y="18772"/>
                </a:lnTo>
                <a:cubicBezTo>
                  <a:pt x="3994" y="18756"/>
                  <a:pt x="3814" y="18691"/>
                  <a:pt x="3650" y="18592"/>
                </a:cubicBezTo>
                <a:close/>
                <a:moveTo>
                  <a:pt x="4632" y="9950"/>
                </a:moveTo>
                <a:cubicBezTo>
                  <a:pt x="4646" y="9978"/>
                  <a:pt x="4661" y="9994"/>
                  <a:pt x="4685" y="10008"/>
                </a:cubicBezTo>
                <a:lnTo>
                  <a:pt x="4685" y="10008"/>
                </a:lnTo>
                <a:cubicBezTo>
                  <a:pt x="4676" y="10010"/>
                  <a:pt x="4665" y="10015"/>
                  <a:pt x="4665" y="10015"/>
                </a:cubicBezTo>
                <a:lnTo>
                  <a:pt x="4665" y="10097"/>
                </a:lnTo>
                <a:cubicBezTo>
                  <a:pt x="4665" y="10113"/>
                  <a:pt x="4681" y="10122"/>
                  <a:pt x="4696" y="10122"/>
                </a:cubicBezTo>
                <a:cubicBezTo>
                  <a:pt x="4710" y="10122"/>
                  <a:pt x="4722" y="10113"/>
                  <a:pt x="4714" y="10097"/>
                </a:cubicBezTo>
                <a:cubicBezTo>
                  <a:pt x="4714" y="10081"/>
                  <a:pt x="4714" y="9999"/>
                  <a:pt x="4698" y="9950"/>
                </a:cubicBezTo>
                <a:lnTo>
                  <a:pt x="4698" y="9950"/>
                </a:lnTo>
                <a:cubicBezTo>
                  <a:pt x="4796" y="9966"/>
                  <a:pt x="4862" y="10032"/>
                  <a:pt x="4894" y="10195"/>
                </a:cubicBezTo>
                <a:cubicBezTo>
                  <a:pt x="4911" y="10359"/>
                  <a:pt x="4943" y="10539"/>
                  <a:pt x="4992" y="10703"/>
                </a:cubicBezTo>
                <a:cubicBezTo>
                  <a:pt x="5058" y="10883"/>
                  <a:pt x="5123" y="11046"/>
                  <a:pt x="5205" y="11210"/>
                </a:cubicBezTo>
                <a:cubicBezTo>
                  <a:pt x="5287" y="11472"/>
                  <a:pt x="5369" y="11718"/>
                  <a:pt x="5451" y="11979"/>
                </a:cubicBezTo>
                <a:lnTo>
                  <a:pt x="5467" y="12078"/>
                </a:lnTo>
                <a:cubicBezTo>
                  <a:pt x="5516" y="12487"/>
                  <a:pt x="5598" y="12880"/>
                  <a:pt x="5696" y="13273"/>
                </a:cubicBezTo>
                <a:cubicBezTo>
                  <a:pt x="6155" y="14729"/>
                  <a:pt x="6482" y="16252"/>
                  <a:pt x="7022" y="17676"/>
                </a:cubicBezTo>
                <a:cubicBezTo>
                  <a:pt x="7039" y="17872"/>
                  <a:pt x="7071" y="18069"/>
                  <a:pt x="7120" y="18249"/>
                </a:cubicBezTo>
                <a:cubicBezTo>
                  <a:pt x="7120" y="18265"/>
                  <a:pt x="7137" y="18273"/>
                  <a:pt x="7151" y="18273"/>
                </a:cubicBezTo>
                <a:cubicBezTo>
                  <a:pt x="7165" y="18273"/>
                  <a:pt x="7178" y="18265"/>
                  <a:pt x="7169" y="18249"/>
                </a:cubicBezTo>
                <a:cubicBezTo>
                  <a:pt x="7153" y="18167"/>
                  <a:pt x="7153" y="18069"/>
                  <a:pt x="7153" y="17987"/>
                </a:cubicBezTo>
                <a:lnTo>
                  <a:pt x="7153" y="17987"/>
                </a:lnTo>
                <a:cubicBezTo>
                  <a:pt x="7219" y="18150"/>
                  <a:pt x="7284" y="18314"/>
                  <a:pt x="7350" y="18461"/>
                </a:cubicBezTo>
                <a:cubicBezTo>
                  <a:pt x="7284" y="18478"/>
                  <a:pt x="7219" y="18494"/>
                  <a:pt x="7153" y="18527"/>
                </a:cubicBezTo>
                <a:cubicBezTo>
                  <a:pt x="7109" y="18541"/>
                  <a:pt x="7131" y="18595"/>
                  <a:pt x="7170" y="18595"/>
                </a:cubicBezTo>
                <a:cubicBezTo>
                  <a:pt x="7175" y="18595"/>
                  <a:pt x="7180" y="18594"/>
                  <a:pt x="7186" y="18592"/>
                </a:cubicBezTo>
                <a:cubicBezTo>
                  <a:pt x="7251" y="18576"/>
                  <a:pt x="7317" y="18576"/>
                  <a:pt x="7382" y="18576"/>
                </a:cubicBezTo>
                <a:lnTo>
                  <a:pt x="7399" y="18592"/>
                </a:lnTo>
                <a:cubicBezTo>
                  <a:pt x="7399" y="18609"/>
                  <a:pt x="7399" y="18609"/>
                  <a:pt x="7399" y="18609"/>
                </a:cubicBezTo>
                <a:lnTo>
                  <a:pt x="7382" y="18609"/>
                </a:lnTo>
                <a:cubicBezTo>
                  <a:pt x="7235" y="18600"/>
                  <a:pt x="7084" y="18596"/>
                  <a:pt x="6932" y="18596"/>
                </a:cubicBezTo>
                <a:cubicBezTo>
                  <a:pt x="6781" y="18596"/>
                  <a:pt x="6629" y="18600"/>
                  <a:pt x="6482" y="18609"/>
                </a:cubicBezTo>
                <a:cubicBezTo>
                  <a:pt x="6400" y="18609"/>
                  <a:pt x="6335" y="18625"/>
                  <a:pt x="6253" y="18641"/>
                </a:cubicBezTo>
                <a:lnTo>
                  <a:pt x="6106" y="18641"/>
                </a:lnTo>
                <a:cubicBezTo>
                  <a:pt x="5598" y="18658"/>
                  <a:pt x="5091" y="18740"/>
                  <a:pt x="4600" y="18887"/>
                </a:cubicBezTo>
                <a:cubicBezTo>
                  <a:pt x="4551" y="18903"/>
                  <a:pt x="4485" y="18920"/>
                  <a:pt x="4436" y="18936"/>
                </a:cubicBezTo>
                <a:cubicBezTo>
                  <a:pt x="4370" y="18952"/>
                  <a:pt x="4289" y="18969"/>
                  <a:pt x="4207" y="18969"/>
                </a:cubicBezTo>
                <a:lnTo>
                  <a:pt x="4174" y="18969"/>
                </a:lnTo>
                <a:lnTo>
                  <a:pt x="4010" y="18854"/>
                </a:lnTo>
                <a:lnTo>
                  <a:pt x="4010" y="18854"/>
                </a:lnTo>
                <a:cubicBezTo>
                  <a:pt x="4048" y="18863"/>
                  <a:pt x="4088" y="18867"/>
                  <a:pt x="4127" y="18867"/>
                </a:cubicBezTo>
                <a:cubicBezTo>
                  <a:pt x="4240" y="18867"/>
                  <a:pt x="4355" y="18833"/>
                  <a:pt x="4452" y="18772"/>
                </a:cubicBezTo>
                <a:cubicBezTo>
                  <a:pt x="4469" y="18740"/>
                  <a:pt x="4469" y="18707"/>
                  <a:pt x="4452" y="18691"/>
                </a:cubicBezTo>
                <a:cubicBezTo>
                  <a:pt x="4436" y="18674"/>
                  <a:pt x="4420" y="18658"/>
                  <a:pt x="4420" y="18641"/>
                </a:cubicBezTo>
                <a:lnTo>
                  <a:pt x="4420" y="18641"/>
                </a:lnTo>
                <a:cubicBezTo>
                  <a:pt x="4490" y="18650"/>
                  <a:pt x="4560" y="18654"/>
                  <a:pt x="4630" y="18654"/>
                </a:cubicBezTo>
                <a:cubicBezTo>
                  <a:pt x="4822" y="18654"/>
                  <a:pt x="5014" y="18624"/>
                  <a:pt x="5205" y="18576"/>
                </a:cubicBezTo>
                <a:cubicBezTo>
                  <a:pt x="5265" y="18561"/>
                  <a:pt x="5257" y="18492"/>
                  <a:pt x="5205" y="18492"/>
                </a:cubicBezTo>
                <a:cubicBezTo>
                  <a:pt x="5200" y="18492"/>
                  <a:pt x="5195" y="18493"/>
                  <a:pt x="5189" y="18494"/>
                </a:cubicBezTo>
                <a:cubicBezTo>
                  <a:pt x="5020" y="18534"/>
                  <a:pt x="4846" y="18555"/>
                  <a:pt x="4669" y="18555"/>
                </a:cubicBezTo>
                <a:cubicBezTo>
                  <a:pt x="4554" y="18555"/>
                  <a:pt x="4438" y="18546"/>
                  <a:pt x="4321" y="18527"/>
                </a:cubicBezTo>
                <a:cubicBezTo>
                  <a:pt x="4141" y="18298"/>
                  <a:pt x="3929" y="18069"/>
                  <a:pt x="3683" y="17872"/>
                </a:cubicBezTo>
                <a:lnTo>
                  <a:pt x="3978" y="17872"/>
                </a:lnTo>
                <a:cubicBezTo>
                  <a:pt x="4059" y="17938"/>
                  <a:pt x="4141" y="17987"/>
                  <a:pt x="4223" y="18036"/>
                </a:cubicBezTo>
                <a:cubicBezTo>
                  <a:pt x="4239" y="18045"/>
                  <a:pt x="4253" y="18049"/>
                  <a:pt x="4265" y="18049"/>
                </a:cubicBezTo>
                <a:cubicBezTo>
                  <a:pt x="4314" y="18049"/>
                  <a:pt x="4325" y="17980"/>
                  <a:pt x="4272" y="17954"/>
                </a:cubicBezTo>
                <a:lnTo>
                  <a:pt x="4207" y="17905"/>
                </a:lnTo>
                <a:lnTo>
                  <a:pt x="4207" y="17905"/>
                </a:lnTo>
                <a:cubicBezTo>
                  <a:pt x="4649" y="17987"/>
                  <a:pt x="5107" y="18134"/>
                  <a:pt x="5533" y="18232"/>
                </a:cubicBezTo>
                <a:cubicBezTo>
                  <a:pt x="5598" y="18232"/>
                  <a:pt x="5598" y="18150"/>
                  <a:pt x="5533" y="18134"/>
                </a:cubicBezTo>
                <a:cubicBezTo>
                  <a:pt x="5042" y="18036"/>
                  <a:pt x="4567" y="17888"/>
                  <a:pt x="4076" y="17790"/>
                </a:cubicBezTo>
                <a:lnTo>
                  <a:pt x="4027" y="17790"/>
                </a:lnTo>
                <a:cubicBezTo>
                  <a:pt x="3896" y="17692"/>
                  <a:pt x="3765" y="17594"/>
                  <a:pt x="3650" y="17479"/>
                </a:cubicBezTo>
                <a:lnTo>
                  <a:pt x="3650" y="17479"/>
                </a:lnTo>
                <a:cubicBezTo>
                  <a:pt x="3748" y="17496"/>
                  <a:pt x="3863" y="17528"/>
                  <a:pt x="3945" y="17545"/>
                </a:cubicBezTo>
                <a:cubicBezTo>
                  <a:pt x="4469" y="17676"/>
                  <a:pt x="5074" y="17921"/>
                  <a:pt x="5598" y="17938"/>
                </a:cubicBezTo>
                <a:cubicBezTo>
                  <a:pt x="5664" y="17938"/>
                  <a:pt x="5664" y="17856"/>
                  <a:pt x="5598" y="17856"/>
                </a:cubicBezTo>
                <a:cubicBezTo>
                  <a:pt x="5074" y="17839"/>
                  <a:pt x="4485" y="17577"/>
                  <a:pt x="3961" y="17447"/>
                </a:cubicBezTo>
                <a:cubicBezTo>
                  <a:pt x="3814" y="17397"/>
                  <a:pt x="3634" y="17365"/>
                  <a:pt x="3470" y="17316"/>
                </a:cubicBezTo>
                <a:lnTo>
                  <a:pt x="3061" y="16890"/>
                </a:lnTo>
                <a:lnTo>
                  <a:pt x="3061" y="16890"/>
                </a:lnTo>
                <a:cubicBezTo>
                  <a:pt x="3405" y="16988"/>
                  <a:pt x="3748" y="17119"/>
                  <a:pt x="4076" y="17201"/>
                </a:cubicBezTo>
                <a:lnTo>
                  <a:pt x="4109" y="17217"/>
                </a:lnTo>
                <a:cubicBezTo>
                  <a:pt x="4125" y="17234"/>
                  <a:pt x="4141" y="17242"/>
                  <a:pt x="4158" y="17242"/>
                </a:cubicBezTo>
                <a:cubicBezTo>
                  <a:pt x="4174" y="17242"/>
                  <a:pt x="4190" y="17234"/>
                  <a:pt x="4207" y="17217"/>
                </a:cubicBezTo>
                <a:cubicBezTo>
                  <a:pt x="4321" y="17242"/>
                  <a:pt x="4436" y="17254"/>
                  <a:pt x="4551" y="17254"/>
                </a:cubicBezTo>
                <a:cubicBezTo>
                  <a:pt x="4665" y="17254"/>
                  <a:pt x="4780" y="17242"/>
                  <a:pt x="4894" y="17217"/>
                </a:cubicBezTo>
                <a:cubicBezTo>
                  <a:pt x="4927" y="17217"/>
                  <a:pt x="4927" y="17185"/>
                  <a:pt x="4894" y="17168"/>
                </a:cubicBezTo>
                <a:cubicBezTo>
                  <a:pt x="4813" y="17180"/>
                  <a:pt x="4732" y="17185"/>
                  <a:pt x="4651" y="17185"/>
                </a:cubicBezTo>
                <a:cubicBezTo>
                  <a:pt x="4505" y="17185"/>
                  <a:pt x="4361" y="17167"/>
                  <a:pt x="4223" y="17136"/>
                </a:cubicBezTo>
                <a:cubicBezTo>
                  <a:pt x="4010" y="16923"/>
                  <a:pt x="3781" y="16726"/>
                  <a:pt x="3552" y="16530"/>
                </a:cubicBezTo>
                <a:lnTo>
                  <a:pt x="3552" y="16530"/>
                </a:lnTo>
                <a:lnTo>
                  <a:pt x="3618" y="16546"/>
                </a:lnTo>
                <a:cubicBezTo>
                  <a:pt x="4109" y="16694"/>
                  <a:pt x="4632" y="16677"/>
                  <a:pt x="5107" y="16923"/>
                </a:cubicBezTo>
                <a:cubicBezTo>
                  <a:pt x="5111" y="16925"/>
                  <a:pt x="5114" y="16925"/>
                  <a:pt x="5117" y="16925"/>
                </a:cubicBezTo>
                <a:cubicBezTo>
                  <a:pt x="5143" y="16925"/>
                  <a:pt x="5153" y="16872"/>
                  <a:pt x="5123" y="16857"/>
                </a:cubicBezTo>
                <a:cubicBezTo>
                  <a:pt x="4616" y="16595"/>
                  <a:pt x="4010" y="16546"/>
                  <a:pt x="3454" y="16415"/>
                </a:cubicBezTo>
                <a:cubicBezTo>
                  <a:pt x="3372" y="16350"/>
                  <a:pt x="3307" y="16284"/>
                  <a:pt x="3241" y="16219"/>
                </a:cubicBezTo>
                <a:cubicBezTo>
                  <a:pt x="3110" y="16088"/>
                  <a:pt x="2996" y="15941"/>
                  <a:pt x="2865" y="15810"/>
                </a:cubicBezTo>
                <a:lnTo>
                  <a:pt x="2865" y="15810"/>
                </a:lnTo>
                <a:cubicBezTo>
                  <a:pt x="2979" y="15875"/>
                  <a:pt x="3094" y="15924"/>
                  <a:pt x="3225" y="15973"/>
                </a:cubicBezTo>
                <a:cubicBezTo>
                  <a:pt x="3716" y="16170"/>
                  <a:pt x="4223" y="16301"/>
                  <a:pt x="4731" y="16448"/>
                </a:cubicBezTo>
                <a:cubicBezTo>
                  <a:pt x="4735" y="16450"/>
                  <a:pt x="4739" y="16450"/>
                  <a:pt x="4743" y="16450"/>
                </a:cubicBezTo>
                <a:cubicBezTo>
                  <a:pt x="4785" y="16450"/>
                  <a:pt x="4808" y="16381"/>
                  <a:pt x="4763" y="16366"/>
                </a:cubicBezTo>
                <a:cubicBezTo>
                  <a:pt x="4256" y="16203"/>
                  <a:pt x="3748" y="16055"/>
                  <a:pt x="3257" y="15875"/>
                </a:cubicBezTo>
                <a:cubicBezTo>
                  <a:pt x="3028" y="15777"/>
                  <a:pt x="2815" y="15646"/>
                  <a:pt x="2603" y="15531"/>
                </a:cubicBezTo>
                <a:lnTo>
                  <a:pt x="2439" y="15384"/>
                </a:lnTo>
                <a:cubicBezTo>
                  <a:pt x="2423" y="15302"/>
                  <a:pt x="2406" y="15237"/>
                  <a:pt x="2390" y="15155"/>
                </a:cubicBezTo>
                <a:lnTo>
                  <a:pt x="2390" y="15155"/>
                </a:lnTo>
                <a:cubicBezTo>
                  <a:pt x="2652" y="15253"/>
                  <a:pt x="2914" y="15335"/>
                  <a:pt x="3176" y="15417"/>
                </a:cubicBezTo>
                <a:cubicBezTo>
                  <a:pt x="3192" y="15450"/>
                  <a:pt x="3208" y="15482"/>
                  <a:pt x="3225" y="15515"/>
                </a:cubicBezTo>
                <a:cubicBezTo>
                  <a:pt x="3243" y="15546"/>
                  <a:pt x="3270" y="15558"/>
                  <a:pt x="3297" y="15558"/>
                </a:cubicBezTo>
                <a:cubicBezTo>
                  <a:pt x="3341" y="15558"/>
                  <a:pt x="3382" y="15523"/>
                  <a:pt x="3372" y="15482"/>
                </a:cubicBezTo>
                <a:lnTo>
                  <a:pt x="3372" y="15482"/>
                </a:lnTo>
                <a:cubicBezTo>
                  <a:pt x="3683" y="15564"/>
                  <a:pt x="3994" y="15630"/>
                  <a:pt x="4305" y="15679"/>
                </a:cubicBezTo>
                <a:cubicBezTo>
                  <a:pt x="4338" y="15679"/>
                  <a:pt x="4338" y="15646"/>
                  <a:pt x="4305" y="15646"/>
                </a:cubicBezTo>
                <a:cubicBezTo>
                  <a:pt x="3961" y="15564"/>
                  <a:pt x="3634" y="15482"/>
                  <a:pt x="3307" y="15384"/>
                </a:cubicBezTo>
                <a:cubicBezTo>
                  <a:pt x="3208" y="15188"/>
                  <a:pt x="3094" y="15008"/>
                  <a:pt x="2963" y="14828"/>
                </a:cubicBezTo>
                <a:cubicBezTo>
                  <a:pt x="2930" y="14762"/>
                  <a:pt x="2865" y="14664"/>
                  <a:pt x="2783" y="14566"/>
                </a:cubicBezTo>
                <a:lnTo>
                  <a:pt x="2783" y="14566"/>
                </a:lnTo>
                <a:lnTo>
                  <a:pt x="3028" y="14615"/>
                </a:lnTo>
                <a:cubicBezTo>
                  <a:pt x="3487" y="14713"/>
                  <a:pt x="3929" y="14893"/>
                  <a:pt x="4338" y="15122"/>
                </a:cubicBezTo>
                <a:cubicBezTo>
                  <a:pt x="4342" y="15124"/>
                  <a:pt x="4347" y="15125"/>
                  <a:pt x="4350" y="15125"/>
                </a:cubicBezTo>
                <a:cubicBezTo>
                  <a:pt x="4374" y="15125"/>
                  <a:pt x="4382" y="15087"/>
                  <a:pt x="4354" y="15073"/>
                </a:cubicBezTo>
                <a:cubicBezTo>
                  <a:pt x="4010" y="14877"/>
                  <a:pt x="3650" y="14697"/>
                  <a:pt x="3257" y="14582"/>
                </a:cubicBezTo>
                <a:cubicBezTo>
                  <a:pt x="3077" y="14533"/>
                  <a:pt x="2897" y="14484"/>
                  <a:pt x="2717" y="14435"/>
                </a:cubicBezTo>
                <a:cubicBezTo>
                  <a:pt x="2652" y="14353"/>
                  <a:pt x="2603" y="14271"/>
                  <a:pt x="2554" y="14173"/>
                </a:cubicBezTo>
                <a:lnTo>
                  <a:pt x="2554" y="14173"/>
                </a:lnTo>
                <a:cubicBezTo>
                  <a:pt x="2766" y="14238"/>
                  <a:pt x="2996" y="14287"/>
                  <a:pt x="3208" y="14353"/>
                </a:cubicBezTo>
                <a:cubicBezTo>
                  <a:pt x="3555" y="14440"/>
                  <a:pt x="3890" y="14590"/>
                  <a:pt x="4234" y="14590"/>
                </a:cubicBezTo>
                <a:cubicBezTo>
                  <a:pt x="4279" y="14590"/>
                  <a:pt x="4325" y="14588"/>
                  <a:pt x="4370" y="14582"/>
                </a:cubicBezTo>
                <a:cubicBezTo>
                  <a:pt x="4420" y="14582"/>
                  <a:pt x="4420" y="14500"/>
                  <a:pt x="4370" y="14500"/>
                </a:cubicBezTo>
                <a:cubicBezTo>
                  <a:pt x="4326" y="14505"/>
                  <a:pt x="4282" y="14507"/>
                  <a:pt x="4237" y="14507"/>
                </a:cubicBezTo>
                <a:cubicBezTo>
                  <a:pt x="3843" y="14507"/>
                  <a:pt x="3463" y="14325"/>
                  <a:pt x="3110" y="14222"/>
                </a:cubicBezTo>
                <a:cubicBezTo>
                  <a:pt x="2897" y="14173"/>
                  <a:pt x="2717" y="14107"/>
                  <a:pt x="2521" y="14042"/>
                </a:cubicBezTo>
                <a:cubicBezTo>
                  <a:pt x="2504" y="14009"/>
                  <a:pt x="2504" y="13976"/>
                  <a:pt x="2521" y="13944"/>
                </a:cubicBezTo>
                <a:cubicBezTo>
                  <a:pt x="3077" y="14124"/>
                  <a:pt x="3765" y="14189"/>
                  <a:pt x="4010" y="14238"/>
                </a:cubicBezTo>
                <a:cubicBezTo>
                  <a:pt x="4015" y="14240"/>
                  <a:pt x="4020" y="14240"/>
                  <a:pt x="4025" y="14240"/>
                </a:cubicBezTo>
                <a:cubicBezTo>
                  <a:pt x="4078" y="14240"/>
                  <a:pt x="4088" y="14156"/>
                  <a:pt x="4043" y="14156"/>
                </a:cubicBezTo>
                <a:cubicBezTo>
                  <a:pt x="3699" y="14058"/>
                  <a:pt x="2635" y="13960"/>
                  <a:pt x="2079" y="13649"/>
                </a:cubicBezTo>
                <a:cubicBezTo>
                  <a:pt x="2030" y="13403"/>
                  <a:pt x="1964" y="13174"/>
                  <a:pt x="1899" y="12929"/>
                </a:cubicBezTo>
                <a:lnTo>
                  <a:pt x="1899" y="12929"/>
                </a:lnTo>
                <a:cubicBezTo>
                  <a:pt x="2013" y="13011"/>
                  <a:pt x="2144" y="13060"/>
                  <a:pt x="2275" y="13092"/>
                </a:cubicBezTo>
                <a:lnTo>
                  <a:pt x="2341" y="13207"/>
                </a:lnTo>
                <a:cubicBezTo>
                  <a:pt x="2358" y="13241"/>
                  <a:pt x="2387" y="13256"/>
                  <a:pt x="2415" y="13256"/>
                </a:cubicBezTo>
                <a:cubicBezTo>
                  <a:pt x="2469" y="13256"/>
                  <a:pt x="2520" y="13206"/>
                  <a:pt x="2488" y="13142"/>
                </a:cubicBezTo>
                <a:lnTo>
                  <a:pt x="2488" y="13142"/>
                </a:lnTo>
                <a:cubicBezTo>
                  <a:pt x="2570" y="13158"/>
                  <a:pt x="2668" y="13174"/>
                  <a:pt x="2750" y="13191"/>
                </a:cubicBezTo>
                <a:cubicBezTo>
                  <a:pt x="3129" y="13285"/>
                  <a:pt x="3518" y="13559"/>
                  <a:pt x="3910" y="13559"/>
                </a:cubicBezTo>
                <a:cubicBezTo>
                  <a:pt x="3992" y="13559"/>
                  <a:pt x="4075" y="13547"/>
                  <a:pt x="4158" y="13518"/>
                </a:cubicBezTo>
                <a:cubicBezTo>
                  <a:pt x="4217" y="13503"/>
                  <a:pt x="4182" y="13434"/>
                  <a:pt x="4138" y="13434"/>
                </a:cubicBezTo>
                <a:cubicBezTo>
                  <a:pt x="4134" y="13434"/>
                  <a:pt x="4129" y="13435"/>
                  <a:pt x="4125" y="13436"/>
                </a:cubicBezTo>
                <a:cubicBezTo>
                  <a:pt x="4059" y="13457"/>
                  <a:pt x="3991" y="13466"/>
                  <a:pt x="3923" y="13466"/>
                </a:cubicBezTo>
                <a:cubicBezTo>
                  <a:pt x="3553" y="13466"/>
                  <a:pt x="3163" y="13206"/>
                  <a:pt x="2832" y="13109"/>
                </a:cubicBezTo>
                <a:cubicBezTo>
                  <a:pt x="2701" y="13060"/>
                  <a:pt x="2554" y="13043"/>
                  <a:pt x="2423" y="13011"/>
                </a:cubicBezTo>
                <a:cubicBezTo>
                  <a:pt x="2357" y="12896"/>
                  <a:pt x="2308" y="12781"/>
                  <a:pt x="2275" y="12667"/>
                </a:cubicBezTo>
                <a:lnTo>
                  <a:pt x="2275" y="12667"/>
                </a:lnTo>
                <a:cubicBezTo>
                  <a:pt x="2423" y="12716"/>
                  <a:pt x="2554" y="12749"/>
                  <a:pt x="2701" y="12781"/>
                </a:cubicBezTo>
                <a:cubicBezTo>
                  <a:pt x="3126" y="12912"/>
                  <a:pt x="3585" y="12978"/>
                  <a:pt x="4043" y="12978"/>
                </a:cubicBezTo>
                <a:cubicBezTo>
                  <a:pt x="4092" y="12978"/>
                  <a:pt x="4076" y="12912"/>
                  <a:pt x="4027" y="12912"/>
                </a:cubicBezTo>
                <a:cubicBezTo>
                  <a:pt x="3667" y="12896"/>
                  <a:pt x="3290" y="12847"/>
                  <a:pt x="2946" y="12732"/>
                </a:cubicBezTo>
                <a:cubicBezTo>
                  <a:pt x="2750" y="12700"/>
                  <a:pt x="2554" y="12651"/>
                  <a:pt x="2357" y="12585"/>
                </a:cubicBezTo>
                <a:lnTo>
                  <a:pt x="2243" y="12536"/>
                </a:lnTo>
                <a:cubicBezTo>
                  <a:pt x="2243" y="12520"/>
                  <a:pt x="2226" y="12503"/>
                  <a:pt x="2226" y="12487"/>
                </a:cubicBezTo>
                <a:cubicBezTo>
                  <a:pt x="2217" y="12458"/>
                  <a:pt x="2185" y="12441"/>
                  <a:pt x="2157" y="12441"/>
                </a:cubicBezTo>
                <a:cubicBezTo>
                  <a:pt x="2137" y="12441"/>
                  <a:pt x="2118" y="12450"/>
                  <a:pt x="2112" y="12470"/>
                </a:cubicBezTo>
                <a:cubicBezTo>
                  <a:pt x="1964" y="12421"/>
                  <a:pt x="1833" y="12340"/>
                  <a:pt x="1833" y="12340"/>
                </a:cubicBezTo>
                <a:cubicBezTo>
                  <a:pt x="1877" y="12310"/>
                  <a:pt x="1856" y="12255"/>
                  <a:pt x="1804" y="12255"/>
                </a:cubicBezTo>
                <a:cubicBezTo>
                  <a:pt x="1798" y="12255"/>
                  <a:pt x="1791" y="12256"/>
                  <a:pt x="1784" y="12258"/>
                </a:cubicBezTo>
                <a:lnTo>
                  <a:pt x="1719" y="12274"/>
                </a:lnTo>
                <a:cubicBezTo>
                  <a:pt x="1719" y="12225"/>
                  <a:pt x="1702" y="12176"/>
                  <a:pt x="1686" y="12127"/>
                </a:cubicBezTo>
                <a:cubicBezTo>
                  <a:pt x="1686" y="11865"/>
                  <a:pt x="1637" y="11603"/>
                  <a:pt x="1571" y="11341"/>
                </a:cubicBezTo>
                <a:cubicBezTo>
                  <a:pt x="1490" y="11079"/>
                  <a:pt x="1522" y="10785"/>
                  <a:pt x="1833" y="10686"/>
                </a:cubicBezTo>
                <a:cubicBezTo>
                  <a:pt x="2243" y="10686"/>
                  <a:pt x="2586" y="10915"/>
                  <a:pt x="2963" y="11046"/>
                </a:cubicBezTo>
                <a:cubicBezTo>
                  <a:pt x="3218" y="11139"/>
                  <a:pt x="3481" y="11183"/>
                  <a:pt x="3747" y="11183"/>
                </a:cubicBezTo>
                <a:cubicBezTo>
                  <a:pt x="3856" y="11183"/>
                  <a:pt x="3966" y="11175"/>
                  <a:pt x="4076" y="11161"/>
                </a:cubicBezTo>
                <a:cubicBezTo>
                  <a:pt x="4125" y="11161"/>
                  <a:pt x="4109" y="11096"/>
                  <a:pt x="4076" y="11096"/>
                </a:cubicBezTo>
                <a:cubicBezTo>
                  <a:pt x="4014" y="11100"/>
                  <a:pt x="3952" y="11102"/>
                  <a:pt x="3891" y="11102"/>
                </a:cubicBezTo>
                <a:cubicBezTo>
                  <a:pt x="3466" y="11102"/>
                  <a:pt x="3056" y="11003"/>
                  <a:pt x="2685" y="10817"/>
                </a:cubicBezTo>
                <a:cubicBezTo>
                  <a:pt x="2521" y="10735"/>
                  <a:pt x="2357" y="10670"/>
                  <a:pt x="2193" y="10621"/>
                </a:cubicBezTo>
                <a:lnTo>
                  <a:pt x="2341" y="10604"/>
                </a:lnTo>
                <a:cubicBezTo>
                  <a:pt x="2554" y="10572"/>
                  <a:pt x="2734" y="10539"/>
                  <a:pt x="2930" y="10506"/>
                </a:cubicBezTo>
                <a:cubicBezTo>
                  <a:pt x="3143" y="10621"/>
                  <a:pt x="3356" y="10719"/>
                  <a:pt x="3568" y="10834"/>
                </a:cubicBezTo>
                <a:cubicBezTo>
                  <a:pt x="3578" y="10840"/>
                  <a:pt x="3587" y="10843"/>
                  <a:pt x="3596" y="10843"/>
                </a:cubicBezTo>
                <a:cubicBezTo>
                  <a:pt x="3633" y="10843"/>
                  <a:pt x="3657" y="10795"/>
                  <a:pt x="3618" y="10768"/>
                </a:cubicBezTo>
                <a:cubicBezTo>
                  <a:pt x="3437" y="10670"/>
                  <a:pt x="3274" y="10572"/>
                  <a:pt x="3094" y="10490"/>
                </a:cubicBezTo>
                <a:lnTo>
                  <a:pt x="3208" y="10474"/>
                </a:lnTo>
                <a:cubicBezTo>
                  <a:pt x="3356" y="10539"/>
                  <a:pt x="3519" y="10604"/>
                  <a:pt x="3667" y="10686"/>
                </a:cubicBezTo>
                <a:cubicBezTo>
                  <a:pt x="3679" y="10696"/>
                  <a:pt x="3692" y="10700"/>
                  <a:pt x="3703" y="10700"/>
                </a:cubicBezTo>
                <a:cubicBezTo>
                  <a:pt x="3752" y="10700"/>
                  <a:pt x="3785" y="10628"/>
                  <a:pt x="3732" y="10588"/>
                </a:cubicBezTo>
                <a:cubicBezTo>
                  <a:pt x="3634" y="10539"/>
                  <a:pt x="3536" y="10490"/>
                  <a:pt x="3421" y="10424"/>
                </a:cubicBezTo>
                <a:cubicBezTo>
                  <a:pt x="3683" y="10392"/>
                  <a:pt x="3945" y="10293"/>
                  <a:pt x="4174" y="10163"/>
                </a:cubicBezTo>
                <a:cubicBezTo>
                  <a:pt x="4305" y="10048"/>
                  <a:pt x="4469" y="9982"/>
                  <a:pt x="4632" y="9950"/>
                </a:cubicBezTo>
                <a:close/>
                <a:moveTo>
                  <a:pt x="3176" y="18494"/>
                </a:moveTo>
                <a:cubicBezTo>
                  <a:pt x="3208" y="18510"/>
                  <a:pt x="3241" y="18510"/>
                  <a:pt x="3290" y="18527"/>
                </a:cubicBezTo>
                <a:cubicBezTo>
                  <a:pt x="3421" y="18625"/>
                  <a:pt x="3568" y="18707"/>
                  <a:pt x="3732" y="18789"/>
                </a:cubicBezTo>
                <a:lnTo>
                  <a:pt x="4059" y="19018"/>
                </a:lnTo>
                <a:cubicBezTo>
                  <a:pt x="3989" y="19014"/>
                  <a:pt x="3919" y="19011"/>
                  <a:pt x="3849" y="19011"/>
                </a:cubicBezTo>
                <a:cubicBezTo>
                  <a:pt x="3662" y="19011"/>
                  <a:pt x="3474" y="19026"/>
                  <a:pt x="3287" y="19049"/>
                </a:cubicBezTo>
                <a:lnTo>
                  <a:pt x="3287" y="19049"/>
                </a:lnTo>
                <a:cubicBezTo>
                  <a:pt x="3254" y="18859"/>
                  <a:pt x="3207" y="18669"/>
                  <a:pt x="3176" y="18494"/>
                </a:cubicBezTo>
                <a:close/>
                <a:moveTo>
                  <a:pt x="5729" y="18805"/>
                </a:moveTo>
                <a:lnTo>
                  <a:pt x="5745" y="18821"/>
                </a:lnTo>
                <a:cubicBezTo>
                  <a:pt x="5664" y="18854"/>
                  <a:pt x="5582" y="18920"/>
                  <a:pt x="5500" y="18920"/>
                </a:cubicBezTo>
                <a:lnTo>
                  <a:pt x="5500" y="18903"/>
                </a:lnTo>
                <a:cubicBezTo>
                  <a:pt x="5418" y="18936"/>
                  <a:pt x="5320" y="18969"/>
                  <a:pt x="5222" y="19002"/>
                </a:cubicBezTo>
                <a:cubicBezTo>
                  <a:pt x="5189" y="18993"/>
                  <a:pt x="5156" y="18989"/>
                  <a:pt x="5121" y="18989"/>
                </a:cubicBezTo>
                <a:cubicBezTo>
                  <a:pt x="5087" y="18989"/>
                  <a:pt x="5050" y="18993"/>
                  <a:pt x="5009" y="19002"/>
                </a:cubicBezTo>
                <a:cubicBezTo>
                  <a:pt x="4976" y="19002"/>
                  <a:pt x="4976" y="19051"/>
                  <a:pt x="5009" y="19067"/>
                </a:cubicBezTo>
                <a:cubicBezTo>
                  <a:pt x="4878" y="19100"/>
                  <a:pt x="4763" y="19132"/>
                  <a:pt x="4649" y="19149"/>
                </a:cubicBezTo>
                <a:lnTo>
                  <a:pt x="4616" y="19149"/>
                </a:lnTo>
                <a:lnTo>
                  <a:pt x="4436" y="19182"/>
                </a:lnTo>
                <a:lnTo>
                  <a:pt x="4370" y="19132"/>
                </a:lnTo>
                <a:cubicBezTo>
                  <a:pt x="4534" y="19083"/>
                  <a:pt x="4681" y="19034"/>
                  <a:pt x="4862" y="18985"/>
                </a:cubicBezTo>
                <a:cubicBezTo>
                  <a:pt x="5140" y="18903"/>
                  <a:pt x="5434" y="18838"/>
                  <a:pt x="5729" y="18805"/>
                </a:cubicBezTo>
                <a:close/>
                <a:moveTo>
                  <a:pt x="4272" y="19165"/>
                </a:moveTo>
                <a:lnTo>
                  <a:pt x="4321" y="19198"/>
                </a:lnTo>
                <a:lnTo>
                  <a:pt x="4109" y="19231"/>
                </a:lnTo>
                <a:cubicBezTo>
                  <a:pt x="4158" y="19214"/>
                  <a:pt x="4207" y="19182"/>
                  <a:pt x="4256" y="19165"/>
                </a:cubicBezTo>
                <a:close/>
                <a:moveTo>
                  <a:pt x="6977" y="18864"/>
                </a:moveTo>
                <a:cubicBezTo>
                  <a:pt x="7024" y="18864"/>
                  <a:pt x="7072" y="18866"/>
                  <a:pt x="7120" y="18871"/>
                </a:cubicBezTo>
                <a:cubicBezTo>
                  <a:pt x="7153" y="18985"/>
                  <a:pt x="7186" y="19116"/>
                  <a:pt x="7219" y="19247"/>
                </a:cubicBezTo>
                <a:cubicBezTo>
                  <a:pt x="7088" y="19182"/>
                  <a:pt x="6940" y="19116"/>
                  <a:pt x="6826" y="19083"/>
                </a:cubicBezTo>
                <a:cubicBezTo>
                  <a:pt x="6646" y="19034"/>
                  <a:pt x="6482" y="18985"/>
                  <a:pt x="6302" y="18936"/>
                </a:cubicBezTo>
                <a:cubicBezTo>
                  <a:pt x="6417" y="18920"/>
                  <a:pt x="6515" y="18903"/>
                  <a:pt x="6629" y="18887"/>
                </a:cubicBezTo>
                <a:cubicBezTo>
                  <a:pt x="6745" y="18875"/>
                  <a:pt x="6861" y="18864"/>
                  <a:pt x="6977" y="18864"/>
                </a:cubicBezTo>
                <a:close/>
                <a:moveTo>
                  <a:pt x="7268" y="18871"/>
                </a:moveTo>
                <a:cubicBezTo>
                  <a:pt x="7595" y="18871"/>
                  <a:pt x="7661" y="19116"/>
                  <a:pt x="7759" y="19378"/>
                </a:cubicBezTo>
                <a:lnTo>
                  <a:pt x="7775" y="19378"/>
                </a:lnTo>
                <a:cubicBezTo>
                  <a:pt x="7775" y="19378"/>
                  <a:pt x="7759" y="19394"/>
                  <a:pt x="7759" y="19411"/>
                </a:cubicBezTo>
                <a:cubicBezTo>
                  <a:pt x="7611" y="19378"/>
                  <a:pt x="7464" y="19329"/>
                  <a:pt x="7333" y="19280"/>
                </a:cubicBezTo>
                <a:cubicBezTo>
                  <a:pt x="7284" y="19132"/>
                  <a:pt x="7251" y="19002"/>
                  <a:pt x="7219" y="18871"/>
                </a:cubicBezTo>
                <a:close/>
                <a:moveTo>
                  <a:pt x="7726" y="18740"/>
                </a:moveTo>
                <a:cubicBezTo>
                  <a:pt x="7873" y="18936"/>
                  <a:pt x="7988" y="19182"/>
                  <a:pt x="8021" y="19443"/>
                </a:cubicBezTo>
                <a:lnTo>
                  <a:pt x="7955" y="19443"/>
                </a:lnTo>
                <a:cubicBezTo>
                  <a:pt x="7922" y="19362"/>
                  <a:pt x="7890" y="19263"/>
                  <a:pt x="7857" y="19182"/>
                </a:cubicBezTo>
                <a:cubicBezTo>
                  <a:pt x="7808" y="19018"/>
                  <a:pt x="7808" y="18821"/>
                  <a:pt x="7628" y="18772"/>
                </a:cubicBezTo>
                <a:lnTo>
                  <a:pt x="7513" y="18740"/>
                </a:lnTo>
                <a:close/>
                <a:moveTo>
                  <a:pt x="4158" y="19083"/>
                </a:moveTo>
                <a:cubicBezTo>
                  <a:pt x="3896" y="19182"/>
                  <a:pt x="3634" y="19296"/>
                  <a:pt x="3388" y="19427"/>
                </a:cubicBezTo>
                <a:lnTo>
                  <a:pt x="3405" y="19427"/>
                </a:lnTo>
                <a:lnTo>
                  <a:pt x="3356" y="19460"/>
                </a:lnTo>
                <a:cubicBezTo>
                  <a:pt x="3339" y="19345"/>
                  <a:pt x="3323" y="19247"/>
                  <a:pt x="3307" y="19149"/>
                </a:cubicBezTo>
                <a:cubicBezTo>
                  <a:pt x="3568" y="19100"/>
                  <a:pt x="3847" y="19083"/>
                  <a:pt x="4125" y="19083"/>
                </a:cubicBezTo>
                <a:close/>
                <a:moveTo>
                  <a:pt x="4894" y="19329"/>
                </a:moveTo>
                <a:lnTo>
                  <a:pt x="5238" y="19394"/>
                </a:lnTo>
                <a:lnTo>
                  <a:pt x="4911" y="19476"/>
                </a:lnTo>
                <a:cubicBezTo>
                  <a:pt x="4845" y="19427"/>
                  <a:pt x="4796" y="19394"/>
                  <a:pt x="4731" y="19362"/>
                </a:cubicBezTo>
                <a:lnTo>
                  <a:pt x="4894" y="19329"/>
                </a:lnTo>
                <a:close/>
                <a:moveTo>
                  <a:pt x="4551" y="19411"/>
                </a:moveTo>
                <a:cubicBezTo>
                  <a:pt x="4616" y="19427"/>
                  <a:pt x="4681" y="19476"/>
                  <a:pt x="4747" y="19509"/>
                </a:cubicBezTo>
                <a:cubicBezTo>
                  <a:pt x="4632" y="19542"/>
                  <a:pt x="4518" y="19574"/>
                  <a:pt x="4403" y="19607"/>
                </a:cubicBezTo>
                <a:lnTo>
                  <a:pt x="4076" y="19574"/>
                </a:lnTo>
                <a:lnTo>
                  <a:pt x="4043" y="19574"/>
                </a:lnTo>
                <a:cubicBezTo>
                  <a:pt x="4207" y="19509"/>
                  <a:pt x="4370" y="19460"/>
                  <a:pt x="4551" y="19411"/>
                </a:cubicBezTo>
                <a:close/>
                <a:moveTo>
                  <a:pt x="4829" y="19558"/>
                </a:moveTo>
                <a:lnTo>
                  <a:pt x="4992" y="19640"/>
                </a:lnTo>
                <a:cubicBezTo>
                  <a:pt x="4862" y="19624"/>
                  <a:pt x="4731" y="19607"/>
                  <a:pt x="4616" y="19607"/>
                </a:cubicBezTo>
                <a:lnTo>
                  <a:pt x="4829" y="19558"/>
                </a:lnTo>
                <a:close/>
                <a:moveTo>
                  <a:pt x="5991" y="19018"/>
                </a:moveTo>
                <a:cubicBezTo>
                  <a:pt x="6417" y="19100"/>
                  <a:pt x="6842" y="19198"/>
                  <a:pt x="7251" y="19345"/>
                </a:cubicBezTo>
                <a:cubicBezTo>
                  <a:pt x="7284" y="19443"/>
                  <a:pt x="7317" y="19558"/>
                  <a:pt x="7366" y="19673"/>
                </a:cubicBezTo>
                <a:cubicBezTo>
                  <a:pt x="7186" y="19607"/>
                  <a:pt x="7006" y="19542"/>
                  <a:pt x="6826" y="19476"/>
                </a:cubicBezTo>
                <a:cubicBezTo>
                  <a:pt x="6449" y="19345"/>
                  <a:pt x="6073" y="19231"/>
                  <a:pt x="5696" y="19116"/>
                </a:cubicBezTo>
                <a:cubicBezTo>
                  <a:pt x="5795" y="19083"/>
                  <a:pt x="5893" y="19051"/>
                  <a:pt x="5991" y="19018"/>
                </a:cubicBezTo>
                <a:close/>
                <a:moveTo>
                  <a:pt x="8037" y="19542"/>
                </a:moveTo>
                <a:cubicBezTo>
                  <a:pt x="8053" y="19624"/>
                  <a:pt x="8070" y="19689"/>
                  <a:pt x="8086" y="19771"/>
                </a:cubicBezTo>
                <a:lnTo>
                  <a:pt x="8037" y="19722"/>
                </a:lnTo>
                <a:cubicBezTo>
                  <a:pt x="8021" y="19656"/>
                  <a:pt x="8004" y="19607"/>
                  <a:pt x="7988" y="19542"/>
                </a:cubicBezTo>
                <a:close/>
                <a:moveTo>
                  <a:pt x="7350" y="19362"/>
                </a:moveTo>
                <a:cubicBezTo>
                  <a:pt x="7480" y="19411"/>
                  <a:pt x="7628" y="19460"/>
                  <a:pt x="7775" y="19493"/>
                </a:cubicBezTo>
                <a:cubicBezTo>
                  <a:pt x="7824" y="19624"/>
                  <a:pt x="7873" y="19754"/>
                  <a:pt x="7922" y="19885"/>
                </a:cubicBezTo>
                <a:cubicBezTo>
                  <a:pt x="7775" y="19820"/>
                  <a:pt x="7611" y="19771"/>
                  <a:pt x="7464" y="19705"/>
                </a:cubicBezTo>
                <a:cubicBezTo>
                  <a:pt x="7431" y="19591"/>
                  <a:pt x="7382" y="19476"/>
                  <a:pt x="7350" y="19362"/>
                </a:cubicBezTo>
                <a:close/>
                <a:moveTo>
                  <a:pt x="5516" y="19149"/>
                </a:moveTo>
                <a:cubicBezTo>
                  <a:pt x="5647" y="19198"/>
                  <a:pt x="5795" y="19247"/>
                  <a:pt x="5925" y="19280"/>
                </a:cubicBezTo>
                <a:cubicBezTo>
                  <a:pt x="6269" y="19378"/>
                  <a:pt x="6629" y="19476"/>
                  <a:pt x="6973" y="19607"/>
                </a:cubicBezTo>
                <a:cubicBezTo>
                  <a:pt x="7120" y="19656"/>
                  <a:pt x="7251" y="19722"/>
                  <a:pt x="7399" y="19771"/>
                </a:cubicBezTo>
                <a:cubicBezTo>
                  <a:pt x="7431" y="19853"/>
                  <a:pt x="7448" y="19918"/>
                  <a:pt x="7464" y="19984"/>
                </a:cubicBezTo>
                <a:cubicBezTo>
                  <a:pt x="7464" y="19984"/>
                  <a:pt x="7464" y="20000"/>
                  <a:pt x="7464" y="20000"/>
                </a:cubicBezTo>
                <a:cubicBezTo>
                  <a:pt x="6858" y="19738"/>
                  <a:pt x="6236" y="19509"/>
                  <a:pt x="5598" y="19329"/>
                </a:cubicBezTo>
                <a:lnTo>
                  <a:pt x="5680" y="19313"/>
                </a:lnTo>
                <a:cubicBezTo>
                  <a:pt x="5729" y="19313"/>
                  <a:pt x="5713" y="19263"/>
                  <a:pt x="5680" y="19263"/>
                </a:cubicBezTo>
                <a:lnTo>
                  <a:pt x="5500" y="19313"/>
                </a:lnTo>
                <a:cubicBezTo>
                  <a:pt x="5385" y="19296"/>
                  <a:pt x="5287" y="19263"/>
                  <a:pt x="5189" y="19247"/>
                </a:cubicBezTo>
                <a:lnTo>
                  <a:pt x="5434" y="19165"/>
                </a:lnTo>
                <a:lnTo>
                  <a:pt x="5516" y="19149"/>
                </a:lnTo>
                <a:close/>
                <a:moveTo>
                  <a:pt x="7497" y="19820"/>
                </a:moveTo>
                <a:lnTo>
                  <a:pt x="7791" y="19935"/>
                </a:lnTo>
                <a:cubicBezTo>
                  <a:pt x="7841" y="19951"/>
                  <a:pt x="7890" y="19967"/>
                  <a:pt x="7955" y="19984"/>
                </a:cubicBezTo>
                <a:cubicBezTo>
                  <a:pt x="7972" y="20082"/>
                  <a:pt x="8004" y="20164"/>
                  <a:pt x="8021" y="20262"/>
                </a:cubicBezTo>
                <a:lnTo>
                  <a:pt x="7579" y="20065"/>
                </a:lnTo>
                <a:lnTo>
                  <a:pt x="7497" y="19820"/>
                </a:lnTo>
                <a:close/>
                <a:moveTo>
                  <a:pt x="4190" y="19689"/>
                </a:moveTo>
                <a:lnTo>
                  <a:pt x="4043" y="19722"/>
                </a:lnTo>
                <a:cubicBezTo>
                  <a:pt x="4003" y="19711"/>
                  <a:pt x="3963" y="19706"/>
                  <a:pt x="3924" y="19706"/>
                </a:cubicBezTo>
                <a:cubicBezTo>
                  <a:pt x="3787" y="19706"/>
                  <a:pt x="3658" y="19771"/>
                  <a:pt x="3568" y="19885"/>
                </a:cubicBezTo>
                <a:cubicBezTo>
                  <a:pt x="3552" y="19902"/>
                  <a:pt x="3552" y="19935"/>
                  <a:pt x="3568" y="19951"/>
                </a:cubicBezTo>
                <a:lnTo>
                  <a:pt x="3585" y="19984"/>
                </a:lnTo>
                <a:lnTo>
                  <a:pt x="3568" y="20000"/>
                </a:lnTo>
                <a:lnTo>
                  <a:pt x="3552" y="20000"/>
                </a:lnTo>
                <a:cubicBezTo>
                  <a:pt x="3545" y="19998"/>
                  <a:pt x="3539" y="19997"/>
                  <a:pt x="3533" y="19997"/>
                </a:cubicBezTo>
                <a:cubicBezTo>
                  <a:pt x="3495" y="19997"/>
                  <a:pt x="3472" y="20037"/>
                  <a:pt x="3487" y="20065"/>
                </a:cubicBezTo>
                <a:cubicBezTo>
                  <a:pt x="3388" y="20147"/>
                  <a:pt x="3307" y="20229"/>
                  <a:pt x="3241" y="20327"/>
                </a:cubicBezTo>
                <a:cubicBezTo>
                  <a:pt x="3356" y="20049"/>
                  <a:pt x="3552" y="19820"/>
                  <a:pt x="3814" y="19689"/>
                </a:cubicBezTo>
                <a:close/>
                <a:moveTo>
                  <a:pt x="3356" y="19771"/>
                </a:moveTo>
                <a:lnTo>
                  <a:pt x="3356" y="19771"/>
                </a:lnTo>
                <a:cubicBezTo>
                  <a:pt x="3192" y="19951"/>
                  <a:pt x="3077" y="20164"/>
                  <a:pt x="3012" y="20393"/>
                </a:cubicBezTo>
                <a:cubicBezTo>
                  <a:pt x="3028" y="20229"/>
                  <a:pt x="3045" y="20049"/>
                  <a:pt x="3045" y="19869"/>
                </a:cubicBezTo>
                <a:cubicBezTo>
                  <a:pt x="3143" y="19787"/>
                  <a:pt x="3241" y="19804"/>
                  <a:pt x="3356" y="19771"/>
                </a:cubicBezTo>
                <a:close/>
                <a:moveTo>
                  <a:pt x="4076" y="20229"/>
                </a:moveTo>
                <a:lnTo>
                  <a:pt x="4076" y="20229"/>
                </a:lnTo>
                <a:cubicBezTo>
                  <a:pt x="4272" y="20278"/>
                  <a:pt x="4485" y="20344"/>
                  <a:pt x="4681" y="20393"/>
                </a:cubicBezTo>
                <a:lnTo>
                  <a:pt x="4681" y="20409"/>
                </a:lnTo>
                <a:cubicBezTo>
                  <a:pt x="4551" y="20393"/>
                  <a:pt x="4403" y="20376"/>
                  <a:pt x="4256" y="20360"/>
                </a:cubicBezTo>
                <a:cubicBezTo>
                  <a:pt x="4190" y="20327"/>
                  <a:pt x="4141" y="20278"/>
                  <a:pt x="4076" y="20229"/>
                </a:cubicBezTo>
                <a:close/>
                <a:moveTo>
                  <a:pt x="5353" y="19411"/>
                </a:moveTo>
                <a:cubicBezTo>
                  <a:pt x="6089" y="19591"/>
                  <a:pt x="6809" y="19836"/>
                  <a:pt x="7513" y="20147"/>
                </a:cubicBezTo>
                <a:lnTo>
                  <a:pt x="7579" y="20409"/>
                </a:lnTo>
                <a:cubicBezTo>
                  <a:pt x="7169" y="20262"/>
                  <a:pt x="6744" y="20147"/>
                  <a:pt x="6318" y="20000"/>
                </a:cubicBezTo>
                <a:cubicBezTo>
                  <a:pt x="6024" y="19902"/>
                  <a:pt x="5729" y="19787"/>
                  <a:pt x="5418" y="19722"/>
                </a:cubicBezTo>
                <a:lnTo>
                  <a:pt x="5745" y="19722"/>
                </a:lnTo>
                <a:cubicBezTo>
                  <a:pt x="5795" y="19705"/>
                  <a:pt x="5778" y="19656"/>
                  <a:pt x="5729" y="19656"/>
                </a:cubicBezTo>
                <a:cubicBezTo>
                  <a:pt x="5647" y="19664"/>
                  <a:pt x="5565" y="19669"/>
                  <a:pt x="5484" y="19669"/>
                </a:cubicBezTo>
                <a:cubicBezTo>
                  <a:pt x="5402" y="19669"/>
                  <a:pt x="5320" y="19664"/>
                  <a:pt x="5238" y="19656"/>
                </a:cubicBezTo>
                <a:lnTo>
                  <a:pt x="5074" y="19574"/>
                </a:lnTo>
                <a:cubicBezTo>
                  <a:pt x="5042" y="19542"/>
                  <a:pt x="5009" y="19525"/>
                  <a:pt x="4976" y="19493"/>
                </a:cubicBezTo>
                <a:lnTo>
                  <a:pt x="5353" y="19411"/>
                </a:lnTo>
                <a:close/>
                <a:moveTo>
                  <a:pt x="3601" y="20131"/>
                </a:moveTo>
                <a:cubicBezTo>
                  <a:pt x="3667" y="20147"/>
                  <a:pt x="3732" y="20164"/>
                  <a:pt x="3798" y="20180"/>
                </a:cubicBezTo>
                <a:cubicBezTo>
                  <a:pt x="3879" y="20246"/>
                  <a:pt x="3961" y="20311"/>
                  <a:pt x="4043" y="20360"/>
                </a:cubicBezTo>
                <a:cubicBezTo>
                  <a:pt x="3830" y="20360"/>
                  <a:pt x="3618" y="20393"/>
                  <a:pt x="3405" y="20426"/>
                </a:cubicBezTo>
                <a:cubicBezTo>
                  <a:pt x="3388" y="20426"/>
                  <a:pt x="3372" y="20442"/>
                  <a:pt x="3372" y="20442"/>
                </a:cubicBezTo>
                <a:cubicBezTo>
                  <a:pt x="3421" y="20327"/>
                  <a:pt x="3503" y="20229"/>
                  <a:pt x="3601" y="20131"/>
                </a:cubicBezTo>
                <a:close/>
                <a:moveTo>
                  <a:pt x="3929" y="19885"/>
                </a:moveTo>
                <a:cubicBezTo>
                  <a:pt x="4043" y="19902"/>
                  <a:pt x="4158" y="19918"/>
                  <a:pt x="4272" y="19951"/>
                </a:cubicBezTo>
                <a:cubicBezTo>
                  <a:pt x="4469" y="20033"/>
                  <a:pt x="4665" y="20115"/>
                  <a:pt x="4862" y="20213"/>
                </a:cubicBezTo>
                <a:cubicBezTo>
                  <a:pt x="5015" y="20289"/>
                  <a:pt x="5196" y="20409"/>
                  <a:pt x="5366" y="20477"/>
                </a:cubicBezTo>
                <a:lnTo>
                  <a:pt x="5366" y="20477"/>
                </a:lnTo>
                <a:cubicBezTo>
                  <a:pt x="4869" y="20288"/>
                  <a:pt x="4342" y="20145"/>
                  <a:pt x="3814" y="20049"/>
                </a:cubicBezTo>
                <a:cubicBezTo>
                  <a:pt x="3798" y="20033"/>
                  <a:pt x="3781" y="20016"/>
                  <a:pt x="3765" y="20000"/>
                </a:cubicBezTo>
                <a:cubicBezTo>
                  <a:pt x="3814" y="19951"/>
                  <a:pt x="3879" y="19918"/>
                  <a:pt x="3929" y="19885"/>
                </a:cubicBezTo>
                <a:close/>
                <a:moveTo>
                  <a:pt x="7628" y="20213"/>
                </a:moveTo>
                <a:lnTo>
                  <a:pt x="8053" y="20376"/>
                </a:lnTo>
                <a:cubicBezTo>
                  <a:pt x="8070" y="20458"/>
                  <a:pt x="8086" y="20540"/>
                  <a:pt x="8102" y="20606"/>
                </a:cubicBezTo>
                <a:cubicBezTo>
                  <a:pt x="7972" y="20557"/>
                  <a:pt x="7841" y="20507"/>
                  <a:pt x="7710" y="20458"/>
                </a:cubicBezTo>
                <a:cubicBezTo>
                  <a:pt x="7693" y="20426"/>
                  <a:pt x="7677" y="20376"/>
                  <a:pt x="7661" y="20344"/>
                </a:cubicBezTo>
                <a:cubicBezTo>
                  <a:pt x="7644" y="20295"/>
                  <a:pt x="7644" y="20246"/>
                  <a:pt x="7628" y="20213"/>
                </a:cubicBezTo>
                <a:close/>
                <a:moveTo>
                  <a:pt x="4370" y="19689"/>
                </a:moveTo>
                <a:cubicBezTo>
                  <a:pt x="4370" y="19705"/>
                  <a:pt x="4387" y="19722"/>
                  <a:pt x="4403" y="19722"/>
                </a:cubicBezTo>
                <a:cubicBezTo>
                  <a:pt x="4747" y="19738"/>
                  <a:pt x="5091" y="19787"/>
                  <a:pt x="5434" y="19885"/>
                </a:cubicBezTo>
                <a:cubicBezTo>
                  <a:pt x="5680" y="20016"/>
                  <a:pt x="5942" y="20147"/>
                  <a:pt x="6204" y="20262"/>
                </a:cubicBezTo>
                <a:cubicBezTo>
                  <a:pt x="6207" y="20264"/>
                  <a:pt x="6211" y="20265"/>
                  <a:pt x="6214" y="20265"/>
                </a:cubicBezTo>
                <a:cubicBezTo>
                  <a:pt x="6239" y="20265"/>
                  <a:pt x="6249" y="20211"/>
                  <a:pt x="6220" y="20196"/>
                </a:cubicBezTo>
                <a:lnTo>
                  <a:pt x="5811" y="19984"/>
                </a:lnTo>
                <a:lnTo>
                  <a:pt x="6433" y="20180"/>
                </a:lnTo>
                <a:lnTo>
                  <a:pt x="7251" y="20426"/>
                </a:lnTo>
                <a:cubicBezTo>
                  <a:pt x="7186" y="20475"/>
                  <a:pt x="7120" y="20540"/>
                  <a:pt x="7071" y="20622"/>
                </a:cubicBezTo>
                <a:cubicBezTo>
                  <a:pt x="6171" y="20262"/>
                  <a:pt x="5254" y="19918"/>
                  <a:pt x="4289" y="19804"/>
                </a:cubicBezTo>
                <a:cubicBezTo>
                  <a:pt x="4256" y="19787"/>
                  <a:pt x="4223" y="19771"/>
                  <a:pt x="4190" y="19754"/>
                </a:cubicBezTo>
                <a:cubicBezTo>
                  <a:pt x="4240" y="19722"/>
                  <a:pt x="4305" y="19705"/>
                  <a:pt x="4354" y="19689"/>
                </a:cubicBezTo>
                <a:close/>
                <a:moveTo>
                  <a:pt x="4223" y="20475"/>
                </a:moveTo>
                <a:cubicBezTo>
                  <a:pt x="4403" y="20589"/>
                  <a:pt x="4567" y="20687"/>
                  <a:pt x="4747" y="20769"/>
                </a:cubicBezTo>
                <a:lnTo>
                  <a:pt x="4174" y="20606"/>
                </a:lnTo>
                <a:cubicBezTo>
                  <a:pt x="4059" y="20557"/>
                  <a:pt x="3945" y="20507"/>
                  <a:pt x="3830" y="20491"/>
                </a:cubicBezTo>
                <a:cubicBezTo>
                  <a:pt x="3961" y="20475"/>
                  <a:pt x="4092" y="20475"/>
                  <a:pt x="4223" y="20475"/>
                </a:cubicBezTo>
                <a:close/>
                <a:moveTo>
                  <a:pt x="7333" y="20442"/>
                </a:moveTo>
                <a:cubicBezTo>
                  <a:pt x="7415" y="20475"/>
                  <a:pt x="7513" y="20507"/>
                  <a:pt x="7628" y="20557"/>
                </a:cubicBezTo>
                <a:cubicBezTo>
                  <a:pt x="7661" y="20671"/>
                  <a:pt x="7677" y="20769"/>
                  <a:pt x="7710" y="20884"/>
                </a:cubicBezTo>
                <a:lnTo>
                  <a:pt x="7137" y="20638"/>
                </a:lnTo>
                <a:cubicBezTo>
                  <a:pt x="7169" y="20557"/>
                  <a:pt x="7251" y="20491"/>
                  <a:pt x="7333" y="20458"/>
                </a:cubicBezTo>
                <a:lnTo>
                  <a:pt x="7333" y="20442"/>
                </a:lnTo>
                <a:close/>
                <a:moveTo>
                  <a:pt x="3307" y="20524"/>
                </a:moveTo>
                <a:cubicBezTo>
                  <a:pt x="3307" y="20540"/>
                  <a:pt x="3307" y="20557"/>
                  <a:pt x="3323" y="20557"/>
                </a:cubicBezTo>
                <a:cubicBezTo>
                  <a:pt x="3421" y="20671"/>
                  <a:pt x="3519" y="20769"/>
                  <a:pt x="3634" y="20868"/>
                </a:cubicBezTo>
                <a:cubicBezTo>
                  <a:pt x="3487" y="20868"/>
                  <a:pt x="3339" y="20884"/>
                  <a:pt x="3192" y="20900"/>
                </a:cubicBezTo>
                <a:cubicBezTo>
                  <a:pt x="3225" y="20769"/>
                  <a:pt x="3257" y="20638"/>
                  <a:pt x="3307" y="20524"/>
                </a:cubicBezTo>
                <a:close/>
                <a:moveTo>
                  <a:pt x="3568" y="20589"/>
                </a:moveTo>
                <a:lnTo>
                  <a:pt x="3568" y="20589"/>
                </a:lnTo>
                <a:cubicBezTo>
                  <a:pt x="3912" y="20638"/>
                  <a:pt x="4223" y="20753"/>
                  <a:pt x="4518" y="20917"/>
                </a:cubicBezTo>
                <a:cubicBezTo>
                  <a:pt x="4321" y="20900"/>
                  <a:pt x="4109" y="20884"/>
                  <a:pt x="3896" y="20868"/>
                </a:cubicBezTo>
                <a:cubicBezTo>
                  <a:pt x="3781" y="20786"/>
                  <a:pt x="3683" y="20687"/>
                  <a:pt x="3568" y="20589"/>
                </a:cubicBezTo>
                <a:close/>
                <a:moveTo>
                  <a:pt x="7742" y="20606"/>
                </a:moveTo>
                <a:lnTo>
                  <a:pt x="7742" y="20606"/>
                </a:lnTo>
                <a:cubicBezTo>
                  <a:pt x="7857" y="20655"/>
                  <a:pt x="7988" y="20687"/>
                  <a:pt x="8119" y="20704"/>
                </a:cubicBezTo>
                <a:cubicBezTo>
                  <a:pt x="8119" y="20753"/>
                  <a:pt x="8135" y="20802"/>
                  <a:pt x="8152" y="20851"/>
                </a:cubicBezTo>
                <a:cubicBezTo>
                  <a:pt x="8168" y="20900"/>
                  <a:pt x="8168" y="21015"/>
                  <a:pt x="8168" y="21064"/>
                </a:cubicBezTo>
                <a:lnTo>
                  <a:pt x="8152" y="21064"/>
                </a:lnTo>
                <a:cubicBezTo>
                  <a:pt x="8053" y="21015"/>
                  <a:pt x="7939" y="20966"/>
                  <a:pt x="7824" y="20933"/>
                </a:cubicBezTo>
                <a:cubicBezTo>
                  <a:pt x="7791" y="20818"/>
                  <a:pt x="7775" y="20720"/>
                  <a:pt x="7742" y="20606"/>
                </a:cubicBezTo>
                <a:close/>
                <a:moveTo>
                  <a:pt x="4485" y="19869"/>
                </a:moveTo>
                <a:lnTo>
                  <a:pt x="4485" y="19869"/>
                </a:lnTo>
                <a:cubicBezTo>
                  <a:pt x="5091" y="20016"/>
                  <a:pt x="5696" y="20180"/>
                  <a:pt x="6269" y="20393"/>
                </a:cubicBezTo>
                <a:cubicBezTo>
                  <a:pt x="6531" y="20475"/>
                  <a:pt x="6777" y="20573"/>
                  <a:pt x="7039" y="20671"/>
                </a:cubicBezTo>
                <a:cubicBezTo>
                  <a:pt x="6973" y="20818"/>
                  <a:pt x="6940" y="20966"/>
                  <a:pt x="6940" y="21129"/>
                </a:cubicBezTo>
                <a:cubicBezTo>
                  <a:pt x="6597" y="20966"/>
                  <a:pt x="6253" y="20818"/>
                  <a:pt x="5909" y="20671"/>
                </a:cubicBezTo>
                <a:lnTo>
                  <a:pt x="5909" y="20671"/>
                </a:lnTo>
                <a:lnTo>
                  <a:pt x="6220" y="20720"/>
                </a:lnTo>
                <a:cubicBezTo>
                  <a:pt x="6226" y="20723"/>
                  <a:pt x="6231" y="20725"/>
                  <a:pt x="6235" y="20725"/>
                </a:cubicBezTo>
                <a:cubicBezTo>
                  <a:pt x="6252" y="20725"/>
                  <a:pt x="6250" y="20701"/>
                  <a:pt x="6236" y="20687"/>
                </a:cubicBezTo>
                <a:cubicBezTo>
                  <a:pt x="6024" y="20638"/>
                  <a:pt x="5827" y="20606"/>
                  <a:pt x="5614" y="20557"/>
                </a:cubicBezTo>
                <a:lnTo>
                  <a:pt x="5516" y="20507"/>
                </a:lnTo>
                <a:lnTo>
                  <a:pt x="5516" y="20507"/>
                </a:lnTo>
                <a:cubicBezTo>
                  <a:pt x="5582" y="20540"/>
                  <a:pt x="5664" y="20557"/>
                  <a:pt x="5745" y="20557"/>
                </a:cubicBezTo>
                <a:cubicBezTo>
                  <a:pt x="5748" y="20558"/>
                  <a:pt x="5750" y="20558"/>
                  <a:pt x="5752" y="20558"/>
                </a:cubicBezTo>
                <a:cubicBezTo>
                  <a:pt x="5776" y="20558"/>
                  <a:pt x="5776" y="20489"/>
                  <a:pt x="5752" y="20489"/>
                </a:cubicBezTo>
                <a:cubicBezTo>
                  <a:pt x="5750" y="20489"/>
                  <a:pt x="5748" y="20490"/>
                  <a:pt x="5745" y="20491"/>
                </a:cubicBezTo>
                <a:cubicBezTo>
                  <a:pt x="5467" y="20458"/>
                  <a:pt x="4960" y="20098"/>
                  <a:pt x="4485" y="19869"/>
                </a:cubicBezTo>
                <a:close/>
                <a:moveTo>
                  <a:pt x="8430" y="21113"/>
                </a:moveTo>
                <a:lnTo>
                  <a:pt x="8446" y="21179"/>
                </a:lnTo>
                <a:lnTo>
                  <a:pt x="8430" y="21179"/>
                </a:lnTo>
                <a:lnTo>
                  <a:pt x="8430" y="21113"/>
                </a:lnTo>
                <a:close/>
                <a:moveTo>
                  <a:pt x="3798" y="20982"/>
                </a:moveTo>
                <a:lnTo>
                  <a:pt x="3798" y="20998"/>
                </a:lnTo>
                <a:lnTo>
                  <a:pt x="3814" y="21015"/>
                </a:lnTo>
                <a:cubicBezTo>
                  <a:pt x="3798" y="21048"/>
                  <a:pt x="3814" y="21080"/>
                  <a:pt x="3847" y="21097"/>
                </a:cubicBezTo>
                <a:lnTo>
                  <a:pt x="3978" y="21129"/>
                </a:lnTo>
                <a:cubicBezTo>
                  <a:pt x="4141" y="21244"/>
                  <a:pt x="4289" y="21342"/>
                  <a:pt x="4452" y="21440"/>
                </a:cubicBezTo>
                <a:cubicBezTo>
                  <a:pt x="4256" y="21440"/>
                  <a:pt x="4076" y="21440"/>
                  <a:pt x="3879" y="21457"/>
                </a:cubicBezTo>
                <a:lnTo>
                  <a:pt x="3765" y="21457"/>
                </a:lnTo>
                <a:cubicBezTo>
                  <a:pt x="3601" y="21375"/>
                  <a:pt x="3421" y="21309"/>
                  <a:pt x="3257" y="21260"/>
                </a:cubicBezTo>
                <a:cubicBezTo>
                  <a:pt x="3241" y="21252"/>
                  <a:pt x="3225" y="21248"/>
                  <a:pt x="3210" y="21248"/>
                </a:cubicBezTo>
                <a:cubicBezTo>
                  <a:pt x="3196" y="21248"/>
                  <a:pt x="3184" y="21252"/>
                  <a:pt x="3176" y="21260"/>
                </a:cubicBezTo>
                <a:cubicBezTo>
                  <a:pt x="3176" y="21179"/>
                  <a:pt x="3176" y="21097"/>
                  <a:pt x="3176" y="21015"/>
                </a:cubicBezTo>
                <a:cubicBezTo>
                  <a:pt x="3388" y="20998"/>
                  <a:pt x="3585" y="20982"/>
                  <a:pt x="3798" y="20982"/>
                </a:cubicBezTo>
                <a:close/>
                <a:moveTo>
                  <a:pt x="4387" y="21244"/>
                </a:moveTo>
                <a:cubicBezTo>
                  <a:pt x="4649" y="21309"/>
                  <a:pt x="4894" y="21375"/>
                  <a:pt x="5140" y="21457"/>
                </a:cubicBezTo>
                <a:lnTo>
                  <a:pt x="5156" y="21473"/>
                </a:lnTo>
                <a:cubicBezTo>
                  <a:pt x="5009" y="21457"/>
                  <a:pt x="4862" y="21457"/>
                  <a:pt x="4714" y="21440"/>
                </a:cubicBezTo>
                <a:cubicBezTo>
                  <a:pt x="4600" y="21375"/>
                  <a:pt x="4501" y="21309"/>
                  <a:pt x="4387" y="21244"/>
                </a:cubicBezTo>
                <a:close/>
                <a:moveTo>
                  <a:pt x="4485" y="20475"/>
                </a:moveTo>
                <a:cubicBezTo>
                  <a:pt x="4731" y="20491"/>
                  <a:pt x="4976" y="20524"/>
                  <a:pt x="5222" y="20557"/>
                </a:cubicBezTo>
                <a:cubicBezTo>
                  <a:pt x="5795" y="20786"/>
                  <a:pt x="6367" y="21031"/>
                  <a:pt x="6924" y="21277"/>
                </a:cubicBezTo>
                <a:lnTo>
                  <a:pt x="6940" y="21260"/>
                </a:lnTo>
                <a:lnTo>
                  <a:pt x="6940" y="21260"/>
                </a:lnTo>
                <a:cubicBezTo>
                  <a:pt x="6940" y="21359"/>
                  <a:pt x="6924" y="21440"/>
                  <a:pt x="6924" y="21506"/>
                </a:cubicBezTo>
                <a:lnTo>
                  <a:pt x="6253" y="21277"/>
                </a:lnTo>
                <a:cubicBezTo>
                  <a:pt x="6269" y="21244"/>
                  <a:pt x="6253" y="21228"/>
                  <a:pt x="6236" y="21211"/>
                </a:cubicBezTo>
                <a:cubicBezTo>
                  <a:pt x="5958" y="21080"/>
                  <a:pt x="5664" y="20982"/>
                  <a:pt x="5369" y="20966"/>
                </a:cubicBezTo>
                <a:lnTo>
                  <a:pt x="5336" y="20949"/>
                </a:lnTo>
                <a:cubicBezTo>
                  <a:pt x="5042" y="20802"/>
                  <a:pt x="4763" y="20638"/>
                  <a:pt x="4485" y="20475"/>
                </a:cubicBezTo>
                <a:close/>
                <a:moveTo>
                  <a:pt x="4059" y="20998"/>
                </a:moveTo>
                <a:lnTo>
                  <a:pt x="4059" y="20998"/>
                </a:lnTo>
                <a:cubicBezTo>
                  <a:pt x="4272" y="21015"/>
                  <a:pt x="4501" y="21031"/>
                  <a:pt x="4714" y="21048"/>
                </a:cubicBezTo>
                <a:lnTo>
                  <a:pt x="4763" y="21048"/>
                </a:lnTo>
                <a:lnTo>
                  <a:pt x="5009" y="21179"/>
                </a:lnTo>
                <a:cubicBezTo>
                  <a:pt x="5254" y="21293"/>
                  <a:pt x="5500" y="21424"/>
                  <a:pt x="5745" y="21555"/>
                </a:cubicBezTo>
                <a:lnTo>
                  <a:pt x="5680" y="21539"/>
                </a:lnTo>
                <a:cubicBezTo>
                  <a:pt x="5156" y="21326"/>
                  <a:pt x="4649" y="21162"/>
                  <a:pt x="4109" y="21048"/>
                </a:cubicBezTo>
                <a:lnTo>
                  <a:pt x="4059" y="20998"/>
                </a:lnTo>
                <a:close/>
                <a:moveTo>
                  <a:pt x="3192" y="21424"/>
                </a:moveTo>
                <a:lnTo>
                  <a:pt x="3192" y="21424"/>
                </a:lnTo>
                <a:cubicBezTo>
                  <a:pt x="3225" y="21473"/>
                  <a:pt x="3257" y="21506"/>
                  <a:pt x="3290" y="21539"/>
                </a:cubicBezTo>
                <a:cubicBezTo>
                  <a:pt x="3274" y="21539"/>
                  <a:pt x="3241" y="21539"/>
                  <a:pt x="3208" y="21571"/>
                </a:cubicBezTo>
                <a:cubicBezTo>
                  <a:pt x="3208" y="21522"/>
                  <a:pt x="3192" y="21473"/>
                  <a:pt x="3192" y="21424"/>
                </a:cubicBezTo>
                <a:close/>
                <a:moveTo>
                  <a:pt x="7120" y="20704"/>
                </a:moveTo>
                <a:lnTo>
                  <a:pt x="7726" y="20949"/>
                </a:lnTo>
                <a:cubicBezTo>
                  <a:pt x="7791" y="21162"/>
                  <a:pt x="7841" y="21359"/>
                  <a:pt x="7890" y="21571"/>
                </a:cubicBezTo>
                <a:lnTo>
                  <a:pt x="7006" y="21162"/>
                </a:lnTo>
                <a:cubicBezTo>
                  <a:pt x="7022" y="20998"/>
                  <a:pt x="7055" y="20851"/>
                  <a:pt x="7120" y="20704"/>
                </a:cubicBezTo>
                <a:close/>
                <a:moveTo>
                  <a:pt x="5107" y="21048"/>
                </a:moveTo>
                <a:lnTo>
                  <a:pt x="5271" y="21064"/>
                </a:lnTo>
                <a:lnTo>
                  <a:pt x="5614" y="21260"/>
                </a:lnTo>
                <a:cubicBezTo>
                  <a:pt x="5795" y="21359"/>
                  <a:pt x="6073" y="21490"/>
                  <a:pt x="6302" y="21637"/>
                </a:cubicBezTo>
                <a:lnTo>
                  <a:pt x="6236" y="21637"/>
                </a:lnTo>
                <a:cubicBezTo>
                  <a:pt x="5860" y="21440"/>
                  <a:pt x="5484" y="21244"/>
                  <a:pt x="5107" y="21048"/>
                </a:cubicBezTo>
                <a:close/>
                <a:moveTo>
                  <a:pt x="4747" y="21620"/>
                </a:moveTo>
                <a:lnTo>
                  <a:pt x="4829" y="21686"/>
                </a:lnTo>
                <a:cubicBezTo>
                  <a:pt x="4780" y="21670"/>
                  <a:pt x="4714" y="21637"/>
                  <a:pt x="4649" y="21620"/>
                </a:cubicBezTo>
                <a:close/>
                <a:moveTo>
                  <a:pt x="7841" y="20982"/>
                </a:moveTo>
                <a:lnTo>
                  <a:pt x="8168" y="21097"/>
                </a:lnTo>
                <a:lnTo>
                  <a:pt x="8168" y="21146"/>
                </a:lnTo>
                <a:cubicBezTo>
                  <a:pt x="8184" y="21342"/>
                  <a:pt x="8217" y="21539"/>
                  <a:pt x="8266" y="21735"/>
                </a:cubicBezTo>
                <a:cubicBezTo>
                  <a:pt x="8201" y="21719"/>
                  <a:pt x="8102" y="21670"/>
                  <a:pt x="8021" y="21637"/>
                </a:cubicBezTo>
                <a:lnTo>
                  <a:pt x="8004" y="21620"/>
                </a:lnTo>
                <a:cubicBezTo>
                  <a:pt x="7955" y="21408"/>
                  <a:pt x="7906" y="21195"/>
                  <a:pt x="7841" y="20982"/>
                </a:cubicBezTo>
                <a:close/>
                <a:moveTo>
                  <a:pt x="6989" y="21293"/>
                </a:moveTo>
                <a:cubicBezTo>
                  <a:pt x="7300" y="21424"/>
                  <a:pt x="7595" y="21571"/>
                  <a:pt x="7922" y="21702"/>
                </a:cubicBezTo>
                <a:cubicBezTo>
                  <a:pt x="7922" y="21751"/>
                  <a:pt x="7939" y="21817"/>
                  <a:pt x="7955" y="21866"/>
                </a:cubicBezTo>
                <a:cubicBezTo>
                  <a:pt x="7726" y="21784"/>
                  <a:pt x="7513" y="21735"/>
                  <a:pt x="7317" y="21670"/>
                </a:cubicBezTo>
                <a:lnTo>
                  <a:pt x="7333" y="21670"/>
                </a:lnTo>
                <a:lnTo>
                  <a:pt x="6973" y="21539"/>
                </a:lnTo>
                <a:cubicBezTo>
                  <a:pt x="6973" y="21457"/>
                  <a:pt x="6973" y="21375"/>
                  <a:pt x="6989" y="21293"/>
                </a:cubicBezTo>
                <a:close/>
                <a:moveTo>
                  <a:pt x="6089" y="21326"/>
                </a:moveTo>
                <a:lnTo>
                  <a:pt x="6924" y="21620"/>
                </a:lnTo>
                <a:cubicBezTo>
                  <a:pt x="6908" y="21735"/>
                  <a:pt x="6908" y="21866"/>
                  <a:pt x="6891" y="21981"/>
                </a:cubicBezTo>
                <a:lnTo>
                  <a:pt x="6728" y="21931"/>
                </a:lnTo>
                <a:cubicBezTo>
                  <a:pt x="6728" y="21915"/>
                  <a:pt x="6728" y="21899"/>
                  <a:pt x="6728" y="21882"/>
                </a:cubicBezTo>
                <a:cubicBezTo>
                  <a:pt x="6695" y="21801"/>
                  <a:pt x="6646" y="21735"/>
                  <a:pt x="6580" y="21670"/>
                </a:cubicBezTo>
                <a:lnTo>
                  <a:pt x="6613" y="21653"/>
                </a:lnTo>
                <a:cubicBezTo>
                  <a:pt x="6650" y="21604"/>
                  <a:pt x="6603" y="21554"/>
                  <a:pt x="6557" y="21554"/>
                </a:cubicBezTo>
                <a:cubicBezTo>
                  <a:pt x="6542" y="21554"/>
                  <a:pt x="6527" y="21559"/>
                  <a:pt x="6515" y="21571"/>
                </a:cubicBezTo>
                <a:cubicBezTo>
                  <a:pt x="6515" y="21571"/>
                  <a:pt x="6498" y="21571"/>
                  <a:pt x="6498" y="21588"/>
                </a:cubicBezTo>
                <a:cubicBezTo>
                  <a:pt x="6367" y="21490"/>
                  <a:pt x="6236" y="21391"/>
                  <a:pt x="6089" y="21326"/>
                </a:cubicBezTo>
                <a:close/>
                <a:moveTo>
                  <a:pt x="8037" y="21735"/>
                </a:moveTo>
                <a:lnTo>
                  <a:pt x="8299" y="21833"/>
                </a:lnTo>
                <a:cubicBezTo>
                  <a:pt x="8328" y="21906"/>
                  <a:pt x="8344" y="21953"/>
                  <a:pt x="8347" y="21997"/>
                </a:cubicBezTo>
                <a:lnTo>
                  <a:pt x="8347" y="21997"/>
                </a:lnTo>
                <a:cubicBezTo>
                  <a:pt x="8249" y="21948"/>
                  <a:pt x="8168" y="21915"/>
                  <a:pt x="8070" y="21882"/>
                </a:cubicBezTo>
                <a:cubicBezTo>
                  <a:pt x="8053" y="21833"/>
                  <a:pt x="8037" y="21784"/>
                  <a:pt x="8037" y="21735"/>
                </a:cubicBezTo>
                <a:close/>
                <a:moveTo>
                  <a:pt x="3830" y="21653"/>
                </a:moveTo>
                <a:cubicBezTo>
                  <a:pt x="4059" y="21768"/>
                  <a:pt x="4289" y="21915"/>
                  <a:pt x="4501" y="22046"/>
                </a:cubicBezTo>
                <a:cubicBezTo>
                  <a:pt x="4452" y="22030"/>
                  <a:pt x="4403" y="22030"/>
                  <a:pt x="4354" y="22030"/>
                </a:cubicBezTo>
                <a:lnTo>
                  <a:pt x="4141" y="21915"/>
                </a:lnTo>
                <a:cubicBezTo>
                  <a:pt x="4043" y="21850"/>
                  <a:pt x="3929" y="21784"/>
                  <a:pt x="3814" y="21719"/>
                </a:cubicBezTo>
                <a:cubicBezTo>
                  <a:pt x="3830" y="21702"/>
                  <a:pt x="3830" y="21686"/>
                  <a:pt x="3830" y="21653"/>
                </a:cubicBezTo>
                <a:close/>
                <a:moveTo>
                  <a:pt x="4190" y="21670"/>
                </a:moveTo>
                <a:lnTo>
                  <a:pt x="4190" y="21670"/>
                </a:lnTo>
                <a:cubicBezTo>
                  <a:pt x="4370" y="21719"/>
                  <a:pt x="4534" y="21768"/>
                  <a:pt x="4714" y="21817"/>
                </a:cubicBezTo>
                <a:cubicBezTo>
                  <a:pt x="4911" y="21882"/>
                  <a:pt x="5123" y="21948"/>
                  <a:pt x="5320" y="22013"/>
                </a:cubicBezTo>
                <a:lnTo>
                  <a:pt x="5598" y="22210"/>
                </a:lnTo>
                <a:lnTo>
                  <a:pt x="5107" y="22210"/>
                </a:lnTo>
                <a:lnTo>
                  <a:pt x="5009" y="22177"/>
                </a:lnTo>
                <a:lnTo>
                  <a:pt x="4960" y="22161"/>
                </a:lnTo>
                <a:cubicBezTo>
                  <a:pt x="4698" y="21997"/>
                  <a:pt x="4452" y="21817"/>
                  <a:pt x="4190" y="21670"/>
                </a:cubicBezTo>
                <a:close/>
                <a:moveTo>
                  <a:pt x="4272" y="22193"/>
                </a:moveTo>
                <a:lnTo>
                  <a:pt x="4305" y="22210"/>
                </a:lnTo>
                <a:cubicBezTo>
                  <a:pt x="4216" y="22210"/>
                  <a:pt x="4123" y="22214"/>
                  <a:pt x="4028" y="22216"/>
                </a:cubicBezTo>
                <a:lnTo>
                  <a:pt x="4028" y="22216"/>
                </a:lnTo>
                <a:cubicBezTo>
                  <a:pt x="4112" y="22193"/>
                  <a:pt x="4186" y="22193"/>
                  <a:pt x="4272" y="22193"/>
                </a:cubicBezTo>
                <a:close/>
                <a:moveTo>
                  <a:pt x="3437" y="21670"/>
                </a:moveTo>
                <a:cubicBezTo>
                  <a:pt x="3634" y="21833"/>
                  <a:pt x="3830" y="21964"/>
                  <a:pt x="4059" y="22062"/>
                </a:cubicBezTo>
                <a:cubicBezTo>
                  <a:pt x="4027" y="22079"/>
                  <a:pt x="3994" y="22095"/>
                  <a:pt x="3961" y="22095"/>
                </a:cubicBezTo>
                <a:cubicBezTo>
                  <a:pt x="3912" y="22120"/>
                  <a:pt x="3918" y="22190"/>
                  <a:pt x="3952" y="22217"/>
                </a:cubicBezTo>
                <a:lnTo>
                  <a:pt x="3952" y="22217"/>
                </a:lnTo>
                <a:cubicBezTo>
                  <a:pt x="3944" y="22217"/>
                  <a:pt x="3936" y="22217"/>
                  <a:pt x="3928" y="22217"/>
                </a:cubicBezTo>
                <a:cubicBezTo>
                  <a:pt x="3863" y="22217"/>
                  <a:pt x="3798" y="22215"/>
                  <a:pt x="3732" y="22210"/>
                </a:cubicBezTo>
                <a:cubicBezTo>
                  <a:pt x="3601" y="22144"/>
                  <a:pt x="3454" y="22112"/>
                  <a:pt x="3307" y="22112"/>
                </a:cubicBezTo>
                <a:lnTo>
                  <a:pt x="3307" y="22079"/>
                </a:lnTo>
                <a:cubicBezTo>
                  <a:pt x="3274" y="21964"/>
                  <a:pt x="3257" y="21833"/>
                  <a:pt x="3225" y="21702"/>
                </a:cubicBezTo>
                <a:lnTo>
                  <a:pt x="3241" y="21702"/>
                </a:lnTo>
                <a:lnTo>
                  <a:pt x="3437" y="21670"/>
                </a:lnTo>
                <a:close/>
                <a:moveTo>
                  <a:pt x="6973" y="21637"/>
                </a:moveTo>
                <a:cubicBezTo>
                  <a:pt x="7317" y="21751"/>
                  <a:pt x="7644" y="21866"/>
                  <a:pt x="7988" y="21964"/>
                </a:cubicBezTo>
                <a:lnTo>
                  <a:pt x="8086" y="22406"/>
                </a:lnTo>
                <a:cubicBezTo>
                  <a:pt x="7890" y="22341"/>
                  <a:pt x="7693" y="22275"/>
                  <a:pt x="7530" y="22210"/>
                </a:cubicBezTo>
                <a:lnTo>
                  <a:pt x="7546" y="22210"/>
                </a:lnTo>
                <a:cubicBezTo>
                  <a:pt x="7350" y="22161"/>
                  <a:pt x="7169" y="22095"/>
                  <a:pt x="6973" y="22013"/>
                </a:cubicBezTo>
                <a:lnTo>
                  <a:pt x="6973" y="21637"/>
                </a:lnTo>
                <a:close/>
                <a:moveTo>
                  <a:pt x="5009" y="21604"/>
                </a:moveTo>
                <a:cubicBezTo>
                  <a:pt x="5254" y="21604"/>
                  <a:pt x="5516" y="21637"/>
                  <a:pt x="5778" y="21653"/>
                </a:cubicBezTo>
                <a:cubicBezTo>
                  <a:pt x="6056" y="21768"/>
                  <a:pt x="6351" y="21882"/>
                  <a:pt x="6629" y="21997"/>
                </a:cubicBezTo>
                <a:lnTo>
                  <a:pt x="6629" y="21981"/>
                </a:lnTo>
                <a:lnTo>
                  <a:pt x="6891" y="22062"/>
                </a:lnTo>
                <a:lnTo>
                  <a:pt x="6891" y="22439"/>
                </a:lnTo>
                <a:cubicBezTo>
                  <a:pt x="6695" y="22373"/>
                  <a:pt x="6515" y="22308"/>
                  <a:pt x="6318" y="22242"/>
                </a:cubicBezTo>
                <a:cubicBezTo>
                  <a:pt x="6335" y="22193"/>
                  <a:pt x="6302" y="22161"/>
                  <a:pt x="6269" y="22161"/>
                </a:cubicBezTo>
                <a:lnTo>
                  <a:pt x="6155" y="22161"/>
                </a:lnTo>
                <a:lnTo>
                  <a:pt x="5680" y="21981"/>
                </a:lnTo>
                <a:lnTo>
                  <a:pt x="5500" y="21915"/>
                </a:lnTo>
                <a:cubicBezTo>
                  <a:pt x="5336" y="21817"/>
                  <a:pt x="5173" y="21719"/>
                  <a:pt x="5009" y="21604"/>
                </a:cubicBezTo>
                <a:close/>
                <a:moveTo>
                  <a:pt x="5762" y="22324"/>
                </a:moveTo>
                <a:lnTo>
                  <a:pt x="5975" y="22472"/>
                </a:lnTo>
                <a:lnTo>
                  <a:pt x="5975" y="22472"/>
                </a:lnTo>
                <a:lnTo>
                  <a:pt x="5516" y="22324"/>
                </a:lnTo>
                <a:close/>
                <a:moveTo>
                  <a:pt x="8102" y="21997"/>
                </a:moveTo>
                <a:lnTo>
                  <a:pt x="8364" y="22079"/>
                </a:lnTo>
                <a:cubicBezTo>
                  <a:pt x="8412" y="22236"/>
                  <a:pt x="8459" y="22378"/>
                  <a:pt x="8506" y="22520"/>
                </a:cubicBezTo>
                <a:lnTo>
                  <a:pt x="8506" y="22520"/>
                </a:lnTo>
                <a:cubicBezTo>
                  <a:pt x="8394" y="22503"/>
                  <a:pt x="8297" y="22471"/>
                  <a:pt x="8201" y="22439"/>
                </a:cubicBezTo>
                <a:cubicBezTo>
                  <a:pt x="8168" y="22292"/>
                  <a:pt x="8135" y="22144"/>
                  <a:pt x="8102" y="21997"/>
                </a:cubicBezTo>
                <a:close/>
                <a:moveTo>
                  <a:pt x="3519" y="22308"/>
                </a:moveTo>
                <a:lnTo>
                  <a:pt x="3519" y="22308"/>
                </a:lnTo>
                <a:cubicBezTo>
                  <a:pt x="3647" y="22356"/>
                  <a:pt x="3774" y="22419"/>
                  <a:pt x="3886" y="22498"/>
                </a:cubicBezTo>
                <a:lnTo>
                  <a:pt x="3886" y="22498"/>
                </a:lnTo>
                <a:cubicBezTo>
                  <a:pt x="3873" y="22511"/>
                  <a:pt x="3860" y="22524"/>
                  <a:pt x="3847" y="22537"/>
                </a:cubicBezTo>
                <a:cubicBezTo>
                  <a:pt x="3847" y="22537"/>
                  <a:pt x="3847" y="22553"/>
                  <a:pt x="3830" y="22553"/>
                </a:cubicBezTo>
                <a:cubicBezTo>
                  <a:pt x="3732" y="22472"/>
                  <a:pt x="3634" y="22390"/>
                  <a:pt x="3519" y="22308"/>
                </a:cubicBezTo>
                <a:close/>
                <a:moveTo>
                  <a:pt x="4518" y="22324"/>
                </a:moveTo>
                <a:cubicBezTo>
                  <a:pt x="4665" y="22423"/>
                  <a:pt x="4829" y="22521"/>
                  <a:pt x="4976" y="22635"/>
                </a:cubicBezTo>
                <a:cubicBezTo>
                  <a:pt x="4845" y="22586"/>
                  <a:pt x="4698" y="22537"/>
                  <a:pt x="4567" y="22504"/>
                </a:cubicBezTo>
                <a:cubicBezTo>
                  <a:pt x="4420" y="22455"/>
                  <a:pt x="4256" y="22423"/>
                  <a:pt x="4109" y="22423"/>
                </a:cubicBezTo>
                <a:cubicBezTo>
                  <a:pt x="4059" y="22390"/>
                  <a:pt x="4010" y="22373"/>
                  <a:pt x="3978" y="22341"/>
                </a:cubicBezTo>
                <a:lnTo>
                  <a:pt x="3978" y="22341"/>
                </a:lnTo>
                <a:cubicBezTo>
                  <a:pt x="4021" y="22346"/>
                  <a:pt x="4067" y="22348"/>
                  <a:pt x="4113" y="22348"/>
                </a:cubicBezTo>
                <a:cubicBezTo>
                  <a:pt x="4207" y="22348"/>
                  <a:pt x="4305" y="22341"/>
                  <a:pt x="4403" y="22341"/>
                </a:cubicBezTo>
                <a:lnTo>
                  <a:pt x="4420" y="22324"/>
                </a:lnTo>
                <a:close/>
                <a:moveTo>
                  <a:pt x="4059" y="22586"/>
                </a:moveTo>
                <a:cubicBezTo>
                  <a:pt x="4158" y="22652"/>
                  <a:pt x="4240" y="22717"/>
                  <a:pt x="4338" y="22783"/>
                </a:cubicBezTo>
                <a:lnTo>
                  <a:pt x="4125" y="22783"/>
                </a:lnTo>
                <a:lnTo>
                  <a:pt x="3912" y="22619"/>
                </a:lnTo>
                <a:cubicBezTo>
                  <a:pt x="3961" y="22603"/>
                  <a:pt x="4010" y="22586"/>
                  <a:pt x="4059" y="22586"/>
                </a:cubicBezTo>
                <a:close/>
                <a:moveTo>
                  <a:pt x="5385" y="22439"/>
                </a:moveTo>
                <a:lnTo>
                  <a:pt x="5500" y="22472"/>
                </a:lnTo>
                <a:cubicBezTo>
                  <a:pt x="5778" y="22553"/>
                  <a:pt x="6040" y="22652"/>
                  <a:pt x="6302" y="22734"/>
                </a:cubicBezTo>
                <a:cubicBezTo>
                  <a:pt x="6204" y="22750"/>
                  <a:pt x="6122" y="22766"/>
                  <a:pt x="6040" y="22783"/>
                </a:cubicBezTo>
                <a:cubicBezTo>
                  <a:pt x="5811" y="22684"/>
                  <a:pt x="5598" y="22570"/>
                  <a:pt x="5385" y="22439"/>
                </a:cubicBezTo>
                <a:close/>
                <a:moveTo>
                  <a:pt x="3421" y="22472"/>
                </a:moveTo>
                <a:cubicBezTo>
                  <a:pt x="3552" y="22586"/>
                  <a:pt x="3667" y="22684"/>
                  <a:pt x="3798" y="22799"/>
                </a:cubicBezTo>
                <a:lnTo>
                  <a:pt x="3716" y="22783"/>
                </a:lnTo>
                <a:cubicBezTo>
                  <a:pt x="3699" y="22783"/>
                  <a:pt x="3683" y="22783"/>
                  <a:pt x="3667" y="22799"/>
                </a:cubicBezTo>
                <a:lnTo>
                  <a:pt x="3519" y="22799"/>
                </a:lnTo>
                <a:cubicBezTo>
                  <a:pt x="3487" y="22684"/>
                  <a:pt x="3454" y="22586"/>
                  <a:pt x="3421" y="22472"/>
                </a:cubicBezTo>
                <a:close/>
                <a:moveTo>
                  <a:pt x="6138" y="22308"/>
                </a:moveTo>
                <a:cubicBezTo>
                  <a:pt x="6384" y="22406"/>
                  <a:pt x="6629" y="22488"/>
                  <a:pt x="6891" y="22570"/>
                </a:cubicBezTo>
                <a:cubicBezTo>
                  <a:pt x="6891" y="22652"/>
                  <a:pt x="6908" y="22717"/>
                  <a:pt x="6908" y="22799"/>
                </a:cubicBezTo>
                <a:lnTo>
                  <a:pt x="6629" y="22701"/>
                </a:lnTo>
                <a:lnTo>
                  <a:pt x="6613" y="22701"/>
                </a:lnTo>
                <a:cubicBezTo>
                  <a:pt x="6466" y="22537"/>
                  <a:pt x="6286" y="22406"/>
                  <a:pt x="6089" y="22308"/>
                </a:cubicBezTo>
                <a:close/>
                <a:moveTo>
                  <a:pt x="4829" y="22308"/>
                </a:moveTo>
                <a:lnTo>
                  <a:pt x="4943" y="22324"/>
                </a:lnTo>
                <a:cubicBezTo>
                  <a:pt x="5205" y="22488"/>
                  <a:pt x="5467" y="22668"/>
                  <a:pt x="5762" y="22815"/>
                </a:cubicBezTo>
                <a:lnTo>
                  <a:pt x="5582" y="22815"/>
                </a:lnTo>
                <a:cubicBezTo>
                  <a:pt x="5451" y="22717"/>
                  <a:pt x="5303" y="22635"/>
                  <a:pt x="5173" y="22553"/>
                </a:cubicBezTo>
                <a:lnTo>
                  <a:pt x="4829" y="22308"/>
                </a:lnTo>
                <a:close/>
                <a:moveTo>
                  <a:pt x="4338" y="22603"/>
                </a:moveTo>
                <a:cubicBezTo>
                  <a:pt x="4534" y="22652"/>
                  <a:pt x="4731" y="22701"/>
                  <a:pt x="4911" y="22783"/>
                </a:cubicBezTo>
                <a:lnTo>
                  <a:pt x="5074" y="22832"/>
                </a:lnTo>
                <a:lnTo>
                  <a:pt x="5074" y="22832"/>
                </a:lnTo>
                <a:lnTo>
                  <a:pt x="4649" y="22815"/>
                </a:lnTo>
                <a:lnTo>
                  <a:pt x="4567" y="22766"/>
                </a:lnTo>
                <a:cubicBezTo>
                  <a:pt x="4485" y="22717"/>
                  <a:pt x="4420" y="22668"/>
                  <a:pt x="4338" y="22603"/>
                </a:cubicBezTo>
                <a:close/>
                <a:moveTo>
                  <a:pt x="6973" y="22112"/>
                </a:moveTo>
                <a:lnTo>
                  <a:pt x="6973" y="22112"/>
                </a:lnTo>
                <a:cubicBezTo>
                  <a:pt x="7268" y="22210"/>
                  <a:pt x="7579" y="22308"/>
                  <a:pt x="7873" y="22406"/>
                </a:cubicBezTo>
                <a:lnTo>
                  <a:pt x="8102" y="22472"/>
                </a:lnTo>
                <a:cubicBezTo>
                  <a:pt x="8118" y="22583"/>
                  <a:pt x="8134" y="22724"/>
                  <a:pt x="8165" y="22852"/>
                </a:cubicBezTo>
                <a:lnTo>
                  <a:pt x="8165" y="22852"/>
                </a:lnTo>
                <a:cubicBezTo>
                  <a:pt x="8126" y="22828"/>
                  <a:pt x="8096" y="22815"/>
                  <a:pt x="8053" y="22815"/>
                </a:cubicBezTo>
                <a:cubicBezTo>
                  <a:pt x="7742" y="22750"/>
                  <a:pt x="7448" y="22652"/>
                  <a:pt x="7153" y="22553"/>
                </a:cubicBezTo>
                <a:lnTo>
                  <a:pt x="7006" y="22488"/>
                </a:lnTo>
                <a:cubicBezTo>
                  <a:pt x="7006" y="22406"/>
                  <a:pt x="6989" y="22275"/>
                  <a:pt x="6973" y="22112"/>
                </a:cubicBezTo>
                <a:close/>
                <a:moveTo>
                  <a:pt x="6417" y="22799"/>
                </a:moveTo>
                <a:cubicBezTo>
                  <a:pt x="6449" y="22848"/>
                  <a:pt x="6466" y="22897"/>
                  <a:pt x="6482" y="22946"/>
                </a:cubicBezTo>
                <a:cubicBezTo>
                  <a:pt x="6384" y="22930"/>
                  <a:pt x="6302" y="22897"/>
                  <a:pt x="6204" y="22864"/>
                </a:cubicBezTo>
                <a:lnTo>
                  <a:pt x="6400" y="22815"/>
                </a:lnTo>
                <a:cubicBezTo>
                  <a:pt x="6400" y="22815"/>
                  <a:pt x="6417" y="22799"/>
                  <a:pt x="6417" y="22799"/>
                </a:cubicBezTo>
                <a:close/>
                <a:moveTo>
                  <a:pt x="4452" y="22897"/>
                </a:moveTo>
                <a:lnTo>
                  <a:pt x="4534" y="22963"/>
                </a:lnTo>
                <a:lnTo>
                  <a:pt x="4305" y="22897"/>
                </a:lnTo>
                <a:close/>
                <a:moveTo>
                  <a:pt x="5909" y="22914"/>
                </a:moveTo>
                <a:cubicBezTo>
                  <a:pt x="6031" y="22970"/>
                  <a:pt x="6154" y="23021"/>
                  <a:pt x="6279" y="23067"/>
                </a:cubicBezTo>
                <a:lnTo>
                  <a:pt x="6279" y="23067"/>
                </a:lnTo>
                <a:cubicBezTo>
                  <a:pt x="6116" y="23014"/>
                  <a:pt x="5954" y="22962"/>
                  <a:pt x="5795" y="22914"/>
                </a:cubicBezTo>
                <a:close/>
                <a:moveTo>
                  <a:pt x="6678" y="22864"/>
                </a:moveTo>
                <a:lnTo>
                  <a:pt x="6908" y="22946"/>
                </a:lnTo>
                <a:cubicBezTo>
                  <a:pt x="6908" y="23061"/>
                  <a:pt x="6924" y="23176"/>
                  <a:pt x="6940" y="23290"/>
                </a:cubicBezTo>
                <a:cubicBezTo>
                  <a:pt x="6801" y="23242"/>
                  <a:pt x="6660" y="23193"/>
                  <a:pt x="6518" y="23146"/>
                </a:cubicBezTo>
                <a:lnTo>
                  <a:pt x="6518" y="23146"/>
                </a:lnTo>
                <a:cubicBezTo>
                  <a:pt x="6533" y="23150"/>
                  <a:pt x="6548" y="23155"/>
                  <a:pt x="6564" y="23159"/>
                </a:cubicBezTo>
                <a:cubicBezTo>
                  <a:pt x="6576" y="23163"/>
                  <a:pt x="6588" y="23165"/>
                  <a:pt x="6600" y="23165"/>
                </a:cubicBezTo>
                <a:cubicBezTo>
                  <a:pt x="6635" y="23165"/>
                  <a:pt x="6666" y="23147"/>
                  <a:pt x="6678" y="23110"/>
                </a:cubicBezTo>
                <a:cubicBezTo>
                  <a:pt x="6695" y="23028"/>
                  <a:pt x="6695" y="22946"/>
                  <a:pt x="6678" y="22864"/>
                </a:cubicBezTo>
                <a:close/>
                <a:moveTo>
                  <a:pt x="7006" y="22603"/>
                </a:moveTo>
                <a:lnTo>
                  <a:pt x="7104" y="22635"/>
                </a:lnTo>
                <a:cubicBezTo>
                  <a:pt x="7464" y="22766"/>
                  <a:pt x="7857" y="22832"/>
                  <a:pt x="8217" y="22979"/>
                </a:cubicBezTo>
                <a:cubicBezTo>
                  <a:pt x="8233" y="23077"/>
                  <a:pt x="8250" y="23192"/>
                  <a:pt x="8266" y="23290"/>
                </a:cubicBezTo>
                <a:cubicBezTo>
                  <a:pt x="7857" y="23126"/>
                  <a:pt x="7431" y="22979"/>
                  <a:pt x="7022" y="22848"/>
                </a:cubicBezTo>
                <a:lnTo>
                  <a:pt x="7022" y="22832"/>
                </a:lnTo>
                <a:cubicBezTo>
                  <a:pt x="7022" y="22766"/>
                  <a:pt x="7006" y="22684"/>
                  <a:pt x="7006" y="22603"/>
                </a:cubicBezTo>
                <a:close/>
                <a:moveTo>
                  <a:pt x="4894" y="22897"/>
                </a:moveTo>
                <a:lnTo>
                  <a:pt x="5320" y="22914"/>
                </a:lnTo>
                <a:lnTo>
                  <a:pt x="5385" y="22930"/>
                </a:lnTo>
                <a:lnTo>
                  <a:pt x="5516" y="23028"/>
                </a:lnTo>
                <a:cubicBezTo>
                  <a:pt x="5696" y="23159"/>
                  <a:pt x="5909" y="23274"/>
                  <a:pt x="6073" y="23421"/>
                </a:cubicBezTo>
                <a:lnTo>
                  <a:pt x="6056" y="23421"/>
                </a:lnTo>
                <a:cubicBezTo>
                  <a:pt x="5729" y="23323"/>
                  <a:pt x="5402" y="23208"/>
                  <a:pt x="5074" y="23110"/>
                </a:cubicBezTo>
                <a:lnTo>
                  <a:pt x="4763" y="22897"/>
                </a:lnTo>
                <a:close/>
                <a:moveTo>
                  <a:pt x="8217" y="22521"/>
                </a:moveTo>
                <a:cubicBezTo>
                  <a:pt x="8332" y="22553"/>
                  <a:pt x="8430" y="22586"/>
                  <a:pt x="8544" y="22603"/>
                </a:cubicBezTo>
                <a:cubicBezTo>
                  <a:pt x="8577" y="22717"/>
                  <a:pt x="8610" y="22815"/>
                  <a:pt x="8643" y="22930"/>
                </a:cubicBezTo>
                <a:cubicBezTo>
                  <a:pt x="8675" y="23092"/>
                  <a:pt x="8724" y="23271"/>
                  <a:pt x="8756" y="23449"/>
                </a:cubicBezTo>
                <a:lnTo>
                  <a:pt x="8756" y="23449"/>
                </a:lnTo>
                <a:cubicBezTo>
                  <a:pt x="8633" y="23417"/>
                  <a:pt x="8523" y="23370"/>
                  <a:pt x="8413" y="23339"/>
                </a:cubicBezTo>
                <a:lnTo>
                  <a:pt x="8348" y="23045"/>
                </a:lnTo>
                <a:cubicBezTo>
                  <a:pt x="8397" y="23028"/>
                  <a:pt x="8397" y="22963"/>
                  <a:pt x="8348" y="22946"/>
                </a:cubicBezTo>
                <a:lnTo>
                  <a:pt x="8315" y="22930"/>
                </a:lnTo>
                <a:cubicBezTo>
                  <a:pt x="8283" y="22799"/>
                  <a:pt x="8250" y="22652"/>
                  <a:pt x="8217" y="22521"/>
                </a:cubicBezTo>
                <a:close/>
                <a:moveTo>
                  <a:pt x="4600" y="23126"/>
                </a:moveTo>
                <a:lnTo>
                  <a:pt x="4992" y="23257"/>
                </a:lnTo>
                <a:cubicBezTo>
                  <a:pt x="5107" y="23323"/>
                  <a:pt x="5205" y="23405"/>
                  <a:pt x="5320" y="23454"/>
                </a:cubicBezTo>
                <a:lnTo>
                  <a:pt x="5025" y="23454"/>
                </a:lnTo>
                <a:cubicBezTo>
                  <a:pt x="4894" y="23339"/>
                  <a:pt x="4747" y="23241"/>
                  <a:pt x="4600" y="23126"/>
                </a:cubicBezTo>
                <a:close/>
                <a:moveTo>
                  <a:pt x="5614" y="23437"/>
                </a:moveTo>
                <a:lnTo>
                  <a:pt x="5664" y="23454"/>
                </a:lnTo>
                <a:lnTo>
                  <a:pt x="5647" y="23454"/>
                </a:lnTo>
                <a:lnTo>
                  <a:pt x="5614" y="23437"/>
                </a:lnTo>
                <a:close/>
                <a:moveTo>
                  <a:pt x="3699" y="22914"/>
                </a:moveTo>
                <a:cubicBezTo>
                  <a:pt x="3830" y="22946"/>
                  <a:pt x="3945" y="22979"/>
                  <a:pt x="4076" y="23012"/>
                </a:cubicBezTo>
                <a:cubicBezTo>
                  <a:pt x="4289" y="23159"/>
                  <a:pt x="4485" y="23323"/>
                  <a:pt x="4698" y="23470"/>
                </a:cubicBezTo>
                <a:lnTo>
                  <a:pt x="4240" y="23454"/>
                </a:lnTo>
                <a:cubicBezTo>
                  <a:pt x="4076" y="23437"/>
                  <a:pt x="3912" y="23405"/>
                  <a:pt x="3748" y="23405"/>
                </a:cubicBezTo>
                <a:cubicBezTo>
                  <a:pt x="3744" y="23400"/>
                  <a:pt x="3739" y="23398"/>
                  <a:pt x="3734" y="23398"/>
                </a:cubicBezTo>
                <a:cubicBezTo>
                  <a:pt x="3723" y="23398"/>
                  <a:pt x="3711" y="23409"/>
                  <a:pt x="3699" y="23421"/>
                </a:cubicBezTo>
                <a:cubicBezTo>
                  <a:pt x="3650" y="23241"/>
                  <a:pt x="3601" y="23077"/>
                  <a:pt x="3552" y="22914"/>
                </a:cubicBezTo>
                <a:close/>
                <a:moveTo>
                  <a:pt x="8446" y="21211"/>
                </a:moveTo>
                <a:lnTo>
                  <a:pt x="8479" y="21228"/>
                </a:lnTo>
                <a:cubicBezTo>
                  <a:pt x="8561" y="21457"/>
                  <a:pt x="8659" y="21702"/>
                  <a:pt x="8741" y="21931"/>
                </a:cubicBezTo>
                <a:cubicBezTo>
                  <a:pt x="8905" y="22472"/>
                  <a:pt x="9052" y="23028"/>
                  <a:pt x="9166" y="23568"/>
                </a:cubicBezTo>
                <a:lnTo>
                  <a:pt x="9101" y="23552"/>
                </a:lnTo>
                <a:cubicBezTo>
                  <a:pt x="9003" y="23241"/>
                  <a:pt x="8905" y="22930"/>
                  <a:pt x="8806" y="22619"/>
                </a:cubicBezTo>
                <a:lnTo>
                  <a:pt x="8888" y="22619"/>
                </a:lnTo>
                <a:cubicBezTo>
                  <a:pt x="8921" y="22619"/>
                  <a:pt x="8921" y="22570"/>
                  <a:pt x="8888" y="22570"/>
                </a:cubicBezTo>
                <a:lnTo>
                  <a:pt x="8806" y="22570"/>
                </a:lnTo>
                <a:lnTo>
                  <a:pt x="8757" y="22423"/>
                </a:lnTo>
                <a:cubicBezTo>
                  <a:pt x="8659" y="22046"/>
                  <a:pt x="8561" y="21670"/>
                  <a:pt x="8463" y="21293"/>
                </a:cubicBezTo>
                <a:lnTo>
                  <a:pt x="8446" y="21211"/>
                </a:lnTo>
                <a:close/>
                <a:moveTo>
                  <a:pt x="3896" y="23585"/>
                </a:moveTo>
                <a:lnTo>
                  <a:pt x="3912" y="23601"/>
                </a:lnTo>
                <a:lnTo>
                  <a:pt x="4010" y="23716"/>
                </a:lnTo>
                <a:cubicBezTo>
                  <a:pt x="3969" y="23707"/>
                  <a:pt x="3933" y="23703"/>
                  <a:pt x="3896" y="23703"/>
                </a:cubicBezTo>
                <a:cubicBezTo>
                  <a:pt x="3859" y="23703"/>
                  <a:pt x="3822" y="23707"/>
                  <a:pt x="3781" y="23716"/>
                </a:cubicBezTo>
                <a:cubicBezTo>
                  <a:pt x="3781" y="23667"/>
                  <a:pt x="3765" y="23617"/>
                  <a:pt x="3748" y="23585"/>
                </a:cubicBezTo>
                <a:close/>
                <a:moveTo>
                  <a:pt x="6007" y="23110"/>
                </a:moveTo>
                <a:lnTo>
                  <a:pt x="6269" y="23192"/>
                </a:lnTo>
                <a:cubicBezTo>
                  <a:pt x="6515" y="23274"/>
                  <a:pt x="6728" y="23356"/>
                  <a:pt x="6957" y="23437"/>
                </a:cubicBezTo>
                <a:cubicBezTo>
                  <a:pt x="6957" y="23552"/>
                  <a:pt x="6973" y="23650"/>
                  <a:pt x="6989" y="23748"/>
                </a:cubicBezTo>
                <a:lnTo>
                  <a:pt x="6482" y="23568"/>
                </a:lnTo>
                <a:cubicBezTo>
                  <a:pt x="6466" y="23552"/>
                  <a:pt x="6449" y="23519"/>
                  <a:pt x="6433" y="23503"/>
                </a:cubicBezTo>
                <a:cubicBezTo>
                  <a:pt x="6515" y="23487"/>
                  <a:pt x="6597" y="23487"/>
                  <a:pt x="6678" y="23470"/>
                </a:cubicBezTo>
                <a:cubicBezTo>
                  <a:pt x="6755" y="23455"/>
                  <a:pt x="6731" y="23354"/>
                  <a:pt x="6661" y="23354"/>
                </a:cubicBezTo>
                <a:cubicBezTo>
                  <a:pt x="6656" y="23354"/>
                  <a:pt x="6651" y="23354"/>
                  <a:pt x="6646" y="23356"/>
                </a:cubicBezTo>
                <a:lnTo>
                  <a:pt x="6646" y="23339"/>
                </a:lnTo>
                <a:cubicBezTo>
                  <a:pt x="6547" y="23372"/>
                  <a:pt x="6449" y="23372"/>
                  <a:pt x="6335" y="23388"/>
                </a:cubicBezTo>
                <a:cubicBezTo>
                  <a:pt x="6236" y="23290"/>
                  <a:pt x="6122" y="23208"/>
                  <a:pt x="6007" y="23110"/>
                </a:cubicBezTo>
                <a:close/>
                <a:moveTo>
                  <a:pt x="5958" y="23552"/>
                </a:moveTo>
                <a:lnTo>
                  <a:pt x="6335" y="23667"/>
                </a:lnTo>
                <a:cubicBezTo>
                  <a:pt x="6384" y="23716"/>
                  <a:pt x="6417" y="23781"/>
                  <a:pt x="6449" y="23830"/>
                </a:cubicBezTo>
                <a:cubicBezTo>
                  <a:pt x="6236" y="23748"/>
                  <a:pt x="6024" y="23667"/>
                  <a:pt x="5827" y="23552"/>
                </a:cubicBezTo>
                <a:close/>
                <a:moveTo>
                  <a:pt x="7039" y="22979"/>
                </a:moveTo>
                <a:lnTo>
                  <a:pt x="7039" y="22979"/>
                </a:lnTo>
                <a:cubicBezTo>
                  <a:pt x="7464" y="23126"/>
                  <a:pt x="7873" y="23274"/>
                  <a:pt x="8299" y="23421"/>
                </a:cubicBezTo>
                <a:lnTo>
                  <a:pt x="8397" y="23847"/>
                </a:lnTo>
                <a:cubicBezTo>
                  <a:pt x="8102" y="23732"/>
                  <a:pt x="7775" y="23634"/>
                  <a:pt x="7530" y="23519"/>
                </a:cubicBezTo>
                <a:cubicBezTo>
                  <a:pt x="7382" y="23454"/>
                  <a:pt x="7219" y="23405"/>
                  <a:pt x="7055" y="23339"/>
                </a:cubicBezTo>
                <a:cubicBezTo>
                  <a:pt x="7055" y="23225"/>
                  <a:pt x="7039" y="23110"/>
                  <a:pt x="7039" y="22979"/>
                </a:cubicBezTo>
                <a:close/>
                <a:moveTo>
                  <a:pt x="5500" y="23568"/>
                </a:moveTo>
                <a:cubicBezTo>
                  <a:pt x="5778" y="23748"/>
                  <a:pt x="6073" y="23879"/>
                  <a:pt x="6384" y="24010"/>
                </a:cubicBezTo>
                <a:cubicBezTo>
                  <a:pt x="6024" y="23879"/>
                  <a:pt x="5647" y="23765"/>
                  <a:pt x="5271" y="23667"/>
                </a:cubicBezTo>
                <a:lnTo>
                  <a:pt x="5189" y="23601"/>
                </a:lnTo>
                <a:lnTo>
                  <a:pt x="5173" y="23585"/>
                </a:lnTo>
                <a:lnTo>
                  <a:pt x="5500" y="23568"/>
                </a:lnTo>
                <a:close/>
                <a:moveTo>
                  <a:pt x="4305" y="23634"/>
                </a:moveTo>
                <a:lnTo>
                  <a:pt x="4305" y="23634"/>
                </a:lnTo>
                <a:cubicBezTo>
                  <a:pt x="4583" y="23683"/>
                  <a:pt x="4862" y="23748"/>
                  <a:pt x="5123" y="23798"/>
                </a:cubicBezTo>
                <a:cubicBezTo>
                  <a:pt x="5238" y="23896"/>
                  <a:pt x="5336" y="23978"/>
                  <a:pt x="5451" y="24076"/>
                </a:cubicBezTo>
                <a:cubicBezTo>
                  <a:pt x="5205" y="24010"/>
                  <a:pt x="4960" y="23928"/>
                  <a:pt x="4714" y="23847"/>
                </a:cubicBezTo>
                <a:lnTo>
                  <a:pt x="4534" y="23798"/>
                </a:lnTo>
                <a:cubicBezTo>
                  <a:pt x="4469" y="23748"/>
                  <a:pt x="4387" y="23683"/>
                  <a:pt x="4305" y="23634"/>
                </a:cubicBezTo>
                <a:close/>
                <a:moveTo>
                  <a:pt x="4010" y="23867"/>
                </a:moveTo>
                <a:cubicBezTo>
                  <a:pt x="4076" y="23867"/>
                  <a:pt x="4141" y="23871"/>
                  <a:pt x="4207" y="23879"/>
                </a:cubicBezTo>
                <a:lnTo>
                  <a:pt x="4207" y="23896"/>
                </a:lnTo>
                <a:cubicBezTo>
                  <a:pt x="4289" y="23961"/>
                  <a:pt x="4370" y="24027"/>
                  <a:pt x="4452" y="24092"/>
                </a:cubicBezTo>
                <a:cubicBezTo>
                  <a:pt x="4313" y="24081"/>
                  <a:pt x="4175" y="24069"/>
                  <a:pt x="4036" y="24069"/>
                </a:cubicBezTo>
                <a:cubicBezTo>
                  <a:pt x="3978" y="24069"/>
                  <a:pt x="3921" y="24071"/>
                  <a:pt x="3863" y="24076"/>
                </a:cubicBezTo>
                <a:cubicBezTo>
                  <a:pt x="3847" y="24010"/>
                  <a:pt x="3830" y="23945"/>
                  <a:pt x="3814" y="23879"/>
                </a:cubicBezTo>
                <a:cubicBezTo>
                  <a:pt x="3879" y="23871"/>
                  <a:pt x="3945" y="23867"/>
                  <a:pt x="4010" y="23867"/>
                </a:cubicBezTo>
                <a:close/>
                <a:moveTo>
                  <a:pt x="8446" y="23470"/>
                </a:moveTo>
                <a:lnTo>
                  <a:pt x="8446" y="23470"/>
                </a:lnTo>
                <a:cubicBezTo>
                  <a:pt x="8561" y="23519"/>
                  <a:pt x="8675" y="23552"/>
                  <a:pt x="8790" y="23585"/>
                </a:cubicBezTo>
                <a:lnTo>
                  <a:pt x="8905" y="24092"/>
                </a:lnTo>
                <a:cubicBezTo>
                  <a:pt x="8790" y="24027"/>
                  <a:pt x="8675" y="23978"/>
                  <a:pt x="8544" y="23928"/>
                </a:cubicBezTo>
                <a:lnTo>
                  <a:pt x="8446" y="23470"/>
                </a:lnTo>
                <a:close/>
                <a:moveTo>
                  <a:pt x="4845" y="24043"/>
                </a:moveTo>
                <a:lnTo>
                  <a:pt x="5140" y="24141"/>
                </a:lnTo>
                <a:lnTo>
                  <a:pt x="4960" y="24141"/>
                </a:lnTo>
                <a:lnTo>
                  <a:pt x="4845" y="24043"/>
                </a:lnTo>
                <a:close/>
                <a:moveTo>
                  <a:pt x="5549" y="23912"/>
                </a:moveTo>
                <a:lnTo>
                  <a:pt x="5549" y="23912"/>
                </a:lnTo>
                <a:cubicBezTo>
                  <a:pt x="5827" y="23994"/>
                  <a:pt x="6089" y="24076"/>
                  <a:pt x="6384" y="24158"/>
                </a:cubicBezTo>
                <a:cubicBezTo>
                  <a:pt x="6187" y="24158"/>
                  <a:pt x="5975" y="24141"/>
                  <a:pt x="5778" y="24141"/>
                </a:cubicBezTo>
                <a:cubicBezTo>
                  <a:pt x="5696" y="24059"/>
                  <a:pt x="5631" y="23994"/>
                  <a:pt x="5549" y="23912"/>
                </a:cubicBezTo>
                <a:close/>
                <a:moveTo>
                  <a:pt x="7071" y="23487"/>
                </a:moveTo>
                <a:cubicBezTo>
                  <a:pt x="7530" y="23650"/>
                  <a:pt x="7972" y="23847"/>
                  <a:pt x="8430" y="24027"/>
                </a:cubicBezTo>
                <a:lnTo>
                  <a:pt x="8479" y="24223"/>
                </a:lnTo>
                <a:cubicBezTo>
                  <a:pt x="8004" y="24092"/>
                  <a:pt x="7562" y="23945"/>
                  <a:pt x="7104" y="23781"/>
                </a:cubicBezTo>
                <a:cubicBezTo>
                  <a:pt x="7104" y="23683"/>
                  <a:pt x="7088" y="23585"/>
                  <a:pt x="7071" y="23487"/>
                </a:cubicBezTo>
                <a:close/>
                <a:moveTo>
                  <a:pt x="6597" y="23748"/>
                </a:moveTo>
                <a:lnTo>
                  <a:pt x="7006" y="23879"/>
                </a:lnTo>
                <a:cubicBezTo>
                  <a:pt x="7022" y="23994"/>
                  <a:pt x="7022" y="24125"/>
                  <a:pt x="7039" y="24239"/>
                </a:cubicBezTo>
                <a:cubicBezTo>
                  <a:pt x="6891" y="24174"/>
                  <a:pt x="6744" y="24125"/>
                  <a:pt x="6580" y="24059"/>
                </a:cubicBezTo>
                <a:cubicBezTo>
                  <a:pt x="6646" y="24059"/>
                  <a:pt x="6695" y="24027"/>
                  <a:pt x="6678" y="23961"/>
                </a:cubicBezTo>
                <a:cubicBezTo>
                  <a:pt x="6662" y="23896"/>
                  <a:pt x="6629" y="23830"/>
                  <a:pt x="6597" y="23765"/>
                </a:cubicBezTo>
                <a:lnTo>
                  <a:pt x="6597" y="23748"/>
                </a:lnTo>
                <a:close/>
                <a:moveTo>
                  <a:pt x="9134" y="23683"/>
                </a:moveTo>
                <a:lnTo>
                  <a:pt x="9199" y="23699"/>
                </a:lnTo>
                <a:cubicBezTo>
                  <a:pt x="9232" y="23896"/>
                  <a:pt x="9265" y="24092"/>
                  <a:pt x="9314" y="24289"/>
                </a:cubicBezTo>
                <a:cubicBezTo>
                  <a:pt x="9248" y="24076"/>
                  <a:pt x="9199" y="23879"/>
                  <a:pt x="9134" y="23683"/>
                </a:cubicBezTo>
                <a:close/>
                <a:moveTo>
                  <a:pt x="4141" y="24207"/>
                </a:moveTo>
                <a:cubicBezTo>
                  <a:pt x="4305" y="24207"/>
                  <a:pt x="4452" y="24223"/>
                  <a:pt x="4616" y="24239"/>
                </a:cubicBezTo>
                <a:lnTo>
                  <a:pt x="4845" y="24420"/>
                </a:lnTo>
                <a:cubicBezTo>
                  <a:pt x="4812" y="24420"/>
                  <a:pt x="4796" y="24403"/>
                  <a:pt x="4763" y="24387"/>
                </a:cubicBezTo>
                <a:cubicBezTo>
                  <a:pt x="4567" y="24305"/>
                  <a:pt x="4354" y="24239"/>
                  <a:pt x="4141" y="24207"/>
                </a:cubicBezTo>
                <a:close/>
                <a:moveTo>
                  <a:pt x="5549" y="24272"/>
                </a:moveTo>
                <a:lnTo>
                  <a:pt x="5696" y="24321"/>
                </a:lnTo>
                <a:cubicBezTo>
                  <a:pt x="5844" y="24469"/>
                  <a:pt x="5991" y="24632"/>
                  <a:pt x="6122" y="24812"/>
                </a:cubicBezTo>
                <a:lnTo>
                  <a:pt x="5909" y="24812"/>
                </a:lnTo>
                <a:cubicBezTo>
                  <a:pt x="5631" y="24649"/>
                  <a:pt x="5369" y="24469"/>
                  <a:pt x="5123" y="24272"/>
                </a:cubicBezTo>
                <a:close/>
                <a:moveTo>
                  <a:pt x="6056" y="24436"/>
                </a:moveTo>
                <a:lnTo>
                  <a:pt x="6056" y="24436"/>
                </a:lnTo>
                <a:cubicBezTo>
                  <a:pt x="6367" y="24550"/>
                  <a:pt x="6662" y="24649"/>
                  <a:pt x="6973" y="24780"/>
                </a:cubicBezTo>
                <a:cubicBezTo>
                  <a:pt x="6760" y="24796"/>
                  <a:pt x="6547" y="24796"/>
                  <a:pt x="6335" y="24812"/>
                </a:cubicBezTo>
                <a:cubicBezTo>
                  <a:pt x="6253" y="24681"/>
                  <a:pt x="6155" y="24550"/>
                  <a:pt x="6056" y="24436"/>
                </a:cubicBezTo>
                <a:close/>
                <a:moveTo>
                  <a:pt x="7104" y="23912"/>
                </a:moveTo>
                <a:lnTo>
                  <a:pt x="7104" y="23912"/>
                </a:lnTo>
                <a:cubicBezTo>
                  <a:pt x="7562" y="24059"/>
                  <a:pt x="8037" y="24207"/>
                  <a:pt x="8495" y="24321"/>
                </a:cubicBezTo>
                <a:cubicBezTo>
                  <a:pt x="8527" y="24511"/>
                  <a:pt x="8574" y="24686"/>
                  <a:pt x="8607" y="24860"/>
                </a:cubicBezTo>
                <a:lnTo>
                  <a:pt x="8607" y="24860"/>
                </a:lnTo>
                <a:cubicBezTo>
                  <a:pt x="8117" y="24680"/>
                  <a:pt x="7627" y="24468"/>
                  <a:pt x="7137" y="24272"/>
                </a:cubicBezTo>
                <a:cubicBezTo>
                  <a:pt x="7137" y="24158"/>
                  <a:pt x="7120" y="24043"/>
                  <a:pt x="7104" y="23912"/>
                </a:cubicBezTo>
                <a:close/>
                <a:moveTo>
                  <a:pt x="8577" y="24109"/>
                </a:moveTo>
                <a:lnTo>
                  <a:pt x="8577" y="24109"/>
                </a:lnTo>
                <a:cubicBezTo>
                  <a:pt x="8692" y="24141"/>
                  <a:pt x="8806" y="24174"/>
                  <a:pt x="8921" y="24223"/>
                </a:cubicBezTo>
                <a:lnTo>
                  <a:pt x="8921" y="24239"/>
                </a:lnTo>
                <a:cubicBezTo>
                  <a:pt x="8970" y="24518"/>
                  <a:pt x="9052" y="24780"/>
                  <a:pt x="9117" y="25058"/>
                </a:cubicBezTo>
                <a:cubicBezTo>
                  <a:pt x="9003" y="25009"/>
                  <a:pt x="8888" y="24976"/>
                  <a:pt x="8757" y="24927"/>
                </a:cubicBezTo>
                <a:lnTo>
                  <a:pt x="8774" y="24927"/>
                </a:lnTo>
                <a:cubicBezTo>
                  <a:pt x="8724" y="24731"/>
                  <a:pt x="8675" y="24567"/>
                  <a:pt x="8643" y="24370"/>
                </a:cubicBezTo>
                <a:cubicBezTo>
                  <a:pt x="8675" y="24354"/>
                  <a:pt x="8692" y="24321"/>
                  <a:pt x="8643" y="24305"/>
                </a:cubicBezTo>
                <a:lnTo>
                  <a:pt x="8610" y="24305"/>
                </a:lnTo>
                <a:cubicBezTo>
                  <a:pt x="8577" y="24305"/>
                  <a:pt x="8594" y="24174"/>
                  <a:pt x="8577" y="24109"/>
                </a:cubicBezTo>
                <a:close/>
                <a:moveTo>
                  <a:pt x="5123" y="24943"/>
                </a:moveTo>
                <a:lnTo>
                  <a:pt x="5123" y="24943"/>
                </a:lnTo>
                <a:cubicBezTo>
                  <a:pt x="5222" y="24960"/>
                  <a:pt x="5353" y="24960"/>
                  <a:pt x="5467" y="24960"/>
                </a:cubicBezTo>
                <a:lnTo>
                  <a:pt x="5484" y="24960"/>
                </a:lnTo>
                <a:cubicBezTo>
                  <a:pt x="5549" y="25025"/>
                  <a:pt x="5631" y="25107"/>
                  <a:pt x="5696" y="25172"/>
                </a:cubicBezTo>
                <a:lnTo>
                  <a:pt x="5123" y="24943"/>
                </a:lnTo>
                <a:close/>
                <a:moveTo>
                  <a:pt x="4321" y="25189"/>
                </a:moveTo>
                <a:lnTo>
                  <a:pt x="4534" y="25238"/>
                </a:lnTo>
                <a:lnTo>
                  <a:pt x="4583" y="25287"/>
                </a:lnTo>
                <a:cubicBezTo>
                  <a:pt x="4485" y="25271"/>
                  <a:pt x="4403" y="25238"/>
                  <a:pt x="4321" y="25189"/>
                </a:cubicBezTo>
                <a:close/>
                <a:moveTo>
                  <a:pt x="6007" y="24256"/>
                </a:moveTo>
                <a:cubicBezTo>
                  <a:pt x="6236" y="24256"/>
                  <a:pt x="6466" y="24256"/>
                  <a:pt x="6695" y="24289"/>
                </a:cubicBezTo>
                <a:cubicBezTo>
                  <a:pt x="6711" y="24289"/>
                  <a:pt x="6728" y="24289"/>
                  <a:pt x="6744" y="24272"/>
                </a:cubicBezTo>
                <a:lnTo>
                  <a:pt x="7055" y="24370"/>
                </a:lnTo>
                <a:lnTo>
                  <a:pt x="7055" y="24534"/>
                </a:lnTo>
                <a:cubicBezTo>
                  <a:pt x="7055" y="24563"/>
                  <a:pt x="7077" y="24576"/>
                  <a:pt x="7100" y="24576"/>
                </a:cubicBezTo>
                <a:cubicBezTo>
                  <a:pt x="7130" y="24576"/>
                  <a:pt x="7162" y="24554"/>
                  <a:pt x="7153" y="24518"/>
                </a:cubicBezTo>
                <a:lnTo>
                  <a:pt x="7153" y="24420"/>
                </a:lnTo>
                <a:cubicBezTo>
                  <a:pt x="7661" y="24600"/>
                  <a:pt x="8217" y="24812"/>
                  <a:pt x="8675" y="24992"/>
                </a:cubicBezTo>
                <a:cubicBezTo>
                  <a:pt x="8692" y="25123"/>
                  <a:pt x="8708" y="25254"/>
                  <a:pt x="8741" y="25369"/>
                </a:cubicBezTo>
                <a:cubicBezTo>
                  <a:pt x="8430" y="25271"/>
                  <a:pt x="8102" y="25107"/>
                  <a:pt x="7890" y="25025"/>
                </a:cubicBezTo>
                <a:lnTo>
                  <a:pt x="7890" y="25009"/>
                </a:lnTo>
                <a:lnTo>
                  <a:pt x="7431" y="24812"/>
                </a:lnTo>
                <a:cubicBezTo>
                  <a:pt x="7448" y="24763"/>
                  <a:pt x="7415" y="24714"/>
                  <a:pt x="7366" y="24714"/>
                </a:cubicBezTo>
                <a:lnTo>
                  <a:pt x="7251" y="24731"/>
                </a:lnTo>
                <a:cubicBezTo>
                  <a:pt x="6973" y="24616"/>
                  <a:pt x="6678" y="24501"/>
                  <a:pt x="6400" y="24403"/>
                </a:cubicBezTo>
                <a:cubicBezTo>
                  <a:pt x="6269" y="24354"/>
                  <a:pt x="6138" y="24305"/>
                  <a:pt x="6007" y="24256"/>
                </a:cubicBezTo>
                <a:close/>
                <a:moveTo>
                  <a:pt x="4600" y="24911"/>
                </a:moveTo>
                <a:lnTo>
                  <a:pt x="4600" y="24911"/>
                </a:lnTo>
                <a:cubicBezTo>
                  <a:pt x="4796" y="24976"/>
                  <a:pt x="4992" y="25058"/>
                  <a:pt x="5205" y="25140"/>
                </a:cubicBezTo>
                <a:lnTo>
                  <a:pt x="5909" y="25418"/>
                </a:lnTo>
                <a:lnTo>
                  <a:pt x="5958" y="25483"/>
                </a:lnTo>
                <a:lnTo>
                  <a:pt x="5860" y="25483"/>
                </a:lnTo>
                <a:cubicBezTo>
                  <a:pt x="5565" y="25369"/>
                  <a:pt x="5271" y="25271"/>
                  <a:pt x="4960" y="25189"/>
                </a:cubicBezTo>
                <a:lnTo>
                  <a:pt x="4600" y="24911"/>
                </a:lnTo>
                <a:close/>
                <a:moveTo>
                  <a:pt x="3929" y="24354"/>
                </a:moveTo>
                <a:cubicBezTo>
                  <a:pt x="4272" y="24370"/>
                  <a:pt x="4616" y="24469"/>
                  <a:pt x="4943" y="24616"/>
                </a:cubicBezTo>
                <a:lnTo>
                  <a:pt x="4943" y="24632"/>
                </a:lnTo>
                <a:lnTo>
                  <a:pt x="5205" y="24731"/>
                </a:lnTo>
                <a:lnTo>
                  <a:pt x="5287" y="24796"/>
                </a:lnTo>
                <a:cubicBezTo>
                  <a:pt x="5058" y="24780"/>
                  <a:pt x="4829" y="24763"/>
                  <a:pt x="4600" y="24747"/>
                </a:cubicBezTo>
                <a:cubicBezTo>
                  <a:pt x="4485" y="24714"/>
                  <a:pt x="4387" y="24698"/>
                  <a:pt x="4272" y="24681"/>
                </a:cubicBezTo>
                <a:cubicBezTo>
                  <a:pt x="4256" y="24673"/>
                  <a:pt x="4240" y="24669"/>
                  <a:pt x="4225" y="24669"/>
                </a:cubicBezTo>
                <a:cubicBezTo>
                  <a:pt x="4211" y="24669"/>
                  <a:pt x="4199" y="24673"/>
                  <a:pt x="4190" y="24681"/>
                </a:cubicBezTo>
                <a:lnTo>
                  <a:pt x="4125" y="24681"/>
                </a:lnTo>
                <a:cubicBezTo>
                  <a:pt x="4027" y="24681"/>
                  <a:pt x="4010" y="24845"/>
                  <a:pt x="4109" y="24845"/>
                </a:cubicBezTo>
                <a:lnTo>
                  <a:pt x="4190" y="24845"/>
                </a:lnTo>
                <a:cubicBezTo>
                  <a:pt x="4223" y="24927"/>
                  <a:pt x="4289" y="25009"/>
                  <a:pt x="4354" y="25074"/>
                </a:cubicBezTo>
                <a:lnTo>
                  <a:pt x="4305" y="25074"/>
                </a:lnTo>
                <a:cubicBezTo>
                  <a:pt x="4272" y="25074"/>
                  <a:pt x="4240" y="25091"/>
                  <a:pt x="4240" y="25140"/>
                </a:cubicBezTo>
                <a:cubicBezTo>
                  <a:pt x="4234" y="25137"/>
                  <a:pt x="4228" y="25135"/>
                  <a:pt x="4223" y="25135"/>
                </a:cubicBezTo>
                <a:cubicBezTo>
                  <a:pt x="4201" y="25135"/>
                  <a:pt x="4190" y="25162"/>
                  <a:pt x="4190" y="25189"/>
                </a:cubicBezTo>
                <a:lnTo>
                  <a:pt x="4207" y="25287"/>
                </a:lnTo>
                <a:cubicBezTo>
                  <a:pt x="4207" y="25320"/>
                  <a:pt x="4223" y="25336"/>
                  <a:pt x="4256" y="25336"/>
                </a:cubicBezTo>
                <a:lnTo>
                  <a:pt x="4338" y="25369"/>
                </a:lnTo>
                <a:cubicBezTo>
                  <a:pt x="4289" y="25369"/>
                  <a:pt x="4256" y="25418"/>
                  <a:pt x="4272" y="25467"/>
                </a:cubicBezTo>
                <a:lnTo>
                  <a:pt x="4289" y="25500"/>
                </a:lnTo>
                <a:lnTo>
                  <a:pt x="4125" y="25369"/>
                </a:lnTo>
                <a:cubicBezTo>
                  <a:pt x="4059" y="25025"/>
                  <a:pt x="3994" y="24681"/>
                  <a:pt x="3929" y="24354"/>
                </a:cubicBezTo>
                <a:close/>
                <a:moveTo>
                  <a:pt x="8806" y="25058"/>
                </a:moveTo>
                <a:cubicBezTo>
                  <a:pt x="8921" y="25107"/>
                  <a:pt x="9035" y="25140"/>
                  <a:pt x="9166" y="25172"/>
                </a:cubicBezTo>
                <a:cubicBezTo>
                  <a:pt x="9199" y="25287"/>
                  <a:pt x="9232" y="25418"/>
                  <a:pt x="9265" y="25533"/>
                </a:cubicBezTo>
                <a:cubicBezTo>
                  <a:pt x="9134" y="25516"/>
                  <a:pt x="9019" y="25500"/>
                  <a:pt x="8905" y="25451"/>
                </a:cubicBezTo>
                <a:cubicBezTo>
                  <a:pt x="8855" y="25320"/>
                  <a:pt x="8823" y="25189"/>
                  <a:pt x="8790" y="25058"/>
                </a:cubicBezTo>
                <a:close/>
                <a:moveTo>
                  <a:pt x="5844" y="24960"/>
                </a:moveTo>
                <a:cubicBezTo>
                  <a:pt x="6024" y="25058"/>
                  <a:pt x="6204" y="25140"/>
                  <a:pt x="6417" y="25189"/>
                </a:cubicBezTo>
                <a:cubicBezTo>
                  <a:pt x="6425" y="25197"/>
                  <a:pt x="6433" y="25201"/>
                  <a:pt x="6441" y="25201"/>
                </a:cubicBezTo>
                <a:cubicBezTo>
                  <a:pt x="6449" y="25201"/>
                  <a:pt x="6457" y="25197"/>
                  <a:pt x="6466" y="25189"/>
                </a:cubicBezTo>
                <a:lnTo>
                  <a:pt x="7366" y="25533"/>
                </a:lnTo>
                <a:cubicBezTo>
                  <a:pt x="7235" y="25541"/>
                  <a:pt x="7104" y="25545"/>
                  <a:pt x="6971" y="25545"/>
                </a:cubicBezTo>
                <a:cubicBezTo>
                  <a:pt x="6838" y="25545"/>
                  <a:pt x="6703" y="25541"/>
                  <a:pt x="6564" y="25533"/>
                </a:cubicBezTo>
                <a:lnTo>
                  <a:pt x="6466" y="25500"/>
                </a:lnTo>
                <a:lnTo>
                  <a:pt x="6056" y="25336"/>
                </a:lnTo>
                <a:cubicBezTo>
                  <a:pt x="5958" y="25205"/>
                  <a:pt x="5844" y="25074"/>
                  <a:pt x="5729" y="24976"/>
                </a:cubicBezTo>
                <a:lnTo>
                  <a:pt x="5844" y="24960"/>
                </a:lnTo>
                <a:close/>
                <a:moveTo>
                  <a:pt x="5575" y="25585"/>
                </a:moveTo>
                <a:lnTo>
                  <a:pt x="5575" y="25585"/>
                </a:lnTo>
                <a:cubicBezTo>
                  <a:pt x="5769" y="25650"/>
                  <a:pt x="5994" y="25730"/>
                  <a:pt x="6187" y="25811"/>
                </a:cubicBezTo>
                <a:cubicBezTo>
                  <a:pt x="6204" y="25844"/>
                  <a:pt x="6220" y="25860"/>
                  <a:pt x="6236" y="25893"/>
                </a:cubicBezTo>
                <a:lnTo>
                  <a:pt x="6155" y="25876"/>
                </a:lnTo>
                <a:cubicBezTo>
                  <a:pt x="5971" y="25769"/>
                  <a:pt x="5774" y="25677"/>
                  <a:pt x="5575" y="25585"/>
                </a:cubicBezTo>
                <a:close/>
                <a:moveTo>
                  <a:pt x="4240" y="25942"/>
                </a:moveTo>
                <a:lnTo>
                  <a:pt x="4256" y="25958"/>
                </a:lnTo>
                <a:lnTo>
                  <a:pt x="4240" y="25958"/>
                </a:lnTo>
                <a:cubicBezTo>
                  <a:pt x="4240" y="25958"/>
                  <a:pt x="4240" y="25942"/>
                  <a:pt x="4240" y="25942"/>
                </a:cubicBezTo>
                <a:close/>
                <a:moveTo>
                  <a:pt x="7219" y="24878"/>
                </a:moveTo>
                <a:cubicBezTo>
                  <a:pt x="7644" y="25042"/>
                  <a:pt x="8070" y="25238"/>
                  <a:pt x="8495" y="25402"/>
                </a:cubicBezTo>
                <a:lnTo>
                  <a:pt x="8757" y="25500"/>
                </a:lnTo>
                <a:cubicBezTo>
                  <a:pt x="8790" y="25664"/>
                  <a:pt x="8839" y="25844"/>
                  <a:pt x="8872" y="26007"/>
                </a:cubicBezTo>
                <a:cubicBezTo>
                  <a:pt x="8479" y="25893"/>
                  <a:pt x="8102" y="25713"/>
                  <a:pt x="7742" y="25565"/>
                </a:cubicBezTo>
                <a:cubicBezTo>
                  <a:pt x="7333" y="25402"/>
                  <a:pt x="6924" y="25238"/>
                  <a:pt x="6515" y="25091"/>
                </a:cubicBezTo>
                <a:cubicBezTo>
                  <a:pt x="6498" y="25042"/>
                  <a:pt x="6466" y="24992"/>
                  <a:pt x="6433" y="24943"/>
                </a:cubicBezTo>
                <a:cubicBezTo>
                  <a:pt x="6695" y="24927"/>
                  <a:pt x="6957" y="24911"/>
                  <a:pt x="7219" y="24878"/>
                </a:cubicBezTo>
                <a:close/>
                <a:moveTo>
                  <a:pt x="4207" y="25745"/>
                </a:moveTo>
                <a:lnTo>
                  <a:pt x="4207" y="25745"/>
                </a:lnTo>
                <a:cubicBezTo>
                  <a:pt x="4305" y="25794"/>
                  <a:pt x="4403" y="25844"/>
                  <a:pt x="4485" y="25876"/>
                </a:cubicBezTo>
                <a:lnTo>
                  <a:pt x="4714" y="26056"/>
                </a:lnTo>
                <a:cubicBezTo>
                  <a:pt x="4649" y="26056"/>
                  <a:pt x="4583" y="26040"/>
                  <a:pt x="4518" y="26040"/>
                </a:cubicBezTo>
                <a:cubicBezTo>
                  <a:pt x="4403" y="25942"/>
                  <a:pt x="4305" y="25844"/>
                  <a:pt x="4207" y="25745"/>
                </a:cubicBezTo>
                <a:close/>
                <a:moveTo>
                  <a:pt x="4496" y="25499"/>
                </a:moveTo>
                <a:cubicBezTo>
                  <a:pt x="4585" y="25499"/>
                  <a:pt x="4797" y="25552"/>
                  <a:pt x="5009" y="25614"/>
                </a:cubicBezTo>
                <a:cubicBezTo>
                  <a:pt x="5238" y="25778"/>
                  <a:pt x="5467" y="25925"/>
                  <a:pt x="5631" y="26056"/>
                </a:cubicBezTo>
                <a:lnTo>
                  <a:pt x="5696" y="26122"/>
                </a:lnTo>
                <a:lnTo>
                  <a:pt x="5500" y="26089"/>
                </a:lnTo>
                <a:cubicBezTo>
                  <a:pt x="5467" y="26089"/>
                  <a:pt x="5434" y="26089"/>
                  <a:pt x="5402" y="26073"/>
                </a:cubicBezTo>
                <a:cubicBezTo>
                  <a:pt x="5140" y="25975"/>
                  <a:pt x="4878" y="25876"/>
                  <a:pt x="4616" y="25762"/>
                </a:cubicBezTo>
                <a:cubicBezTo>
                  <a:pt x="4551" y="25696"/>
                  <a:pt x="4485" y="25647"/>
                  <a:pt x="4403" y="25582"/>
                </a:cubicBezTo>
                <a:lnTo>
                  <a:pt x="4420" y="25582"/>
                </a:lnTo>
                <a:cubicBezTo>
                  <a:pt x="4452" y="25582"/>
                  <a:pt x="4469" y="25549"/>
                  <a:pt x="4452" y="25516"/>
                </a:cubicBezTo>
                <a:cubicBezTo>
                  <a:pt x="4452" y="25504"/>
                  <a:pt x="4468" y="25499"/>
                  <a:pt x="4496" y="25499"/>
                </a:cubicBezTo>
                <a:close/>
                <a:moveTo>
                  <a:pt x="4240" y="26040"/>
                </a:moveTo>
                <a:cubicBezTo>
                  <a:pt x="4272" y="26073"/>
                  <a:pt x="4305" y="26089"/>
                  <a:pt x="4338" y="26105"/>
                </a:cubicBezTo>
                <a:cubicBezTo>
                  <a:pt x="4332" y="26102"/>
                  <a:pt x="4326" y="26101"/>
                  <a:pt x="4320" y="26101"/>
                </a:cubicBezTo>
                <a:cubicBezTo>
                  <a:pt x="4294" y="26101"/>
                  <a:pt x="4269" y="26128"/>
                  <a:pt x="4256" y="26155"/>
                </a:cubicBezTo>
                <a:cubicBezTo>
                  <a:pt x="4256" y="26122"/>
                  <a:pt x="4256" y="26073"/>
                  <a:pt x="4240" y="26040"/>
                </a:cubicBezTo>
                <a:close/>
                <a:moveTo>
                  <a:pt x="4420" y="26155"/>
                </a:moveTo>
                <a:cubicBezTo>
                  <a:pt x="4436" y="26155"/>
                  <a:pt x="4452" y="26171"/>
                  <a:pt x="4485" y="26171"/>
                </a:cubicBezTo>
                <a:lnTo>
                  <a:pt x="4501" y="26187"/>
                </a:lnTo>
                <a:lnTo>
                  <a:pt x="4501" y="26187"/>
                </a:lnTo>
                <a:lnTo>
                  <a:pt x="4420" y="26155"/>
                </a:lnTo>
                <a:close/>
                <a:moveTo>
                  <a:pt x="7611" y="25614"/>
                </a:moveTo>
                <a:lnTo>
                  <a:pt x="8070" y="25794"/>
                </a:lnTo>
                <a:cubicBezTo>
                  <a:pt x="8348" y="25893"/>
                  <a:pt x="8626" y="26024"/>
                  <a:pt x="8905" y="26105"/>
                </a:cubicBezTo>
                <a:cubicBezTo>
                  <a:pt x="8937" y="26220"/>
                  <a:pt x="8970" y="26335"/>
                  <a:pt x="8986" y="26449"/>
                </a:cubicBezTo>
                <a:cubicBezTo>
                  <a:pt x="8675" y="26351"/>
                  <a:pt x="8381" y="26236"/>
                  <a:pt x="8086" y="26122"/>
                </a:cubicBezTo>
                <a:cubicBezTo>
                  <a:pt x="7710" y="25975"/>
                  <a:pt x="7333" y="25827"/>
                  <a:pt x="6940" y="25680"/>
                </a:cubicBezTo>
                <a:cubicBezTo>
                  <a:pt x="7153" y="25680"/>
                  <a:pt x="7350" y="25680"/>
                  <a:pt x="7562" y="25647"/>
                </a:cubicBezTo>
                <a:cubicBezTo>
                  <a:pt x="7579" y="25647"/>
                  <a:pt x="7595" y="25631"/>
                  <a:pt x="7611" y="25614"/>
                </a:cubicBezTo>
                <a:close/>
                <a:moveTo>
                  <a:pt x="5549" y="25811"/>
                </a:moveTo>
                <a:lnTo>
                  <a:pt x="5598" y="25827"/>
                </a:lnTo>
                <a:cubicBezTo>
                  <a:pt x="5762" y="25925"/>
                  <a:pt x="5942" y="25991"/>
                  <a:pt x="6122" y="26056"/>
                </a:cubicBezTo>
                <a:lnTo>
                  <a:pt x="6858" y="26367"/>
                </a:lnTo>
                <a:lnTo>
                  <a:pt x="7120" y="26482"/>
                </a:lnTo>
                <a:cubicBezTo>
                  <a:pt x="6760" y="26416"/>
                  <a:pt x="6417" y="26318"/>
                  <a:pt x="6073" y="26204"/>
                </a:cubicBezTo>
                <a:lnTo>
                  <a:pt x="5991" y="26187"/>
                </a:lnTo>
                <a:cubicBezTo>
                  <a:pt x="5860" y="26056"/>
                  <a:pt x="5713" y="25925"/>
                  <a:pt x="5549" y="25811"/>
                </a:cubicBezTo>
                <a:close/>
                <a:moveTo>
                  <a:pt x="6433" y="25925"/>
                </a:moveTo>
                <a:cubicBezTo>
                  <a:pt x="6858" y="26089"/>
                  <a:pt x="7268" y="26253"/>
                  <a:pt x="7693" y="26416"/>
                </a:cubicBezTo>
                <a:cubicBezTo>
                  <a:pt x="7611" y="26449"/>
                  <a:pt x="7530" y="26482"/>
                  <a:pt x="7448" y="26482"/>
                </a:cubicBezTo>
                <a:cubicBezTo>
                  <a:pt x="7153" y="26351"/>
                  <a:pt x="6858" y="26204"/>
                  <a:pt x="6564" y="26073"/>
                </a:cubicBezTo>
                <a:lnTo>
                  <a:pt x="6482" y="26040"/>
                </a:lnTo>
                <a:cubicBezTo>
                  <a:pt x="6482" y="26024"/>
                  <a:pt x="6482" y="26007"/>
                  <a:pt x="6482" y="25991"/>
                </a:cubicBezTo>
                <a:cubicBezTo>
                  <a:pt x="6466" y="25975"/>
                  <a:pt x="6449" y="25942"/>
                  <a:pt x="6433" y="25925"/>
                </a:cubicBezTo>
                <a:close/>
                <a:moveTo>
                  <a:pt x="4878" y="26204"/>
                </a:moveTo>
                <a:lnTo>
                  <a:pt x="5107" y="26384"/>
                </a:lnTo>
                <a:lnTo>
                  <a:pt x="5320" y="26564"/>
                </a:lnTo>
                <a:lnTo>
                  <a:pt x="5320" y="26564"/>
                </a:lnTo>
                <a:lnTo>
                  <a:pt x="4976" y="26400"/>
                </a:lnTo>
                <a:lnTo>
                  <a:pt x="4731" y="26204"/>
                </a:lnTo>
                <a:close/>
                <a:moveTo>
                  <a:pt x="8905" y="25549"/>
                </a:moveTo>
                <a:cubicBezTo>
                  <a:pt x="9019" y="25598"/>
                  <a:pt x="9150" y="25631"/>
                  <a:pt x="9281" y="25647"/>
                </a:cubicBezTo>
                <a:cubicBezTo>
                  <a:pt x="9346" y="25844"/>
                  <a:pt x="9412" y="26056"/>
                  <a:pt x="9477" y="26269"/>
                </a:cubicBezTo>
                <a:cubicBezTo>
                  <a:pt x="9510" y="26400"/>
                  <a:pt x="9527" y="26515"/>
                  <a:pt x="9559" y="26629"/>
                </a:cubicBezTo>
                <a:lnTo>
                  <a:pt x="9543" y="26629"/>
                </a:lnTo>
                <a:cubicBezTo>
                  <a:pt x="9412" y="26597"/>
                  <a:pt x="9265" y="26564"/>
                  <a:pt x="9134" y="26498"/>
                </a:cubicBezTo>
                <a:cubicBezTo>
                  <a:pt x="9101" y="26384"/>
                  <a:pt x="9068" y="26253"/>
                  <a:pt x="9052" y="26138"/>
                </a:cubicBezTo>
                <a:lnTo>
                  <a:pt x="9052" y="26138"/>
                </a:lnTo>
                <a:cubicBezTo>
                  <a:pt x="9134" y="26155"/>
                  <a:pt x="9216" y="26171"/>
                  <a:pt x="9314" y="26187"/>
                </a:cubicBezTo>
                <a:cubicBezTo>
                  <a:pt x="9363" y="26187"/>
                  <a:pt x="9363" y="26122"/>
                  <a:pt x="9314" y="26105"/>
                </a:cubicBezTo>
                <a:cubicBezTo>
                  <a:pt x="9216" y="26089"/>
                  <a:pt x="9117" y="26073"/>
                  <a:pt x="9019" y="26040"/>
                </a:cubicBezTo>
                <a:cubicBezTo>
                  <a:pt x="8986" y="25876"/>
                  <a:pt x="8937" y="25713"/>
                  <a:pt x="8905" y="25549"/>
                </a:cubicBezTo>
                <a:close/>
                <a:moveTo>
                  <a:pt x="5303" y="26204"/>
                </a:moveTo>
                <a:cubicBezTo>
                  <a:pt x="5533" y="26286"/>
                  <a:pt x="5762" y="26367"/>
                  <a:pt x="5991" y="26449"/>
                </a:cubicBezTo>
                <a:cubicBezTo>
                  <a:pt x="6056" y="26515"/>
                  <a:pt x="6089" y="26597"/>
                  <a:pt x="6138" y="26678"/>
                </a:cubicBezTo>
                <a:lnTo>
                  <a:pt x="5762" y="26678"/>
                </a:lnTo>
                <a:cubicBezTo>
                  <a:pt x="5729" y="26662"/>
                  <a:pt x="5696" y="26646"/>
                  <a:pt x="5680" y="26629"/>
                </a:cubicBezTo>
                <a:lnTo>
                  <a:pt x="5664" y="26646"/>
                </a:lnTo>
                <a:cubicBezTo>
                  <a:pt x="5549" y="26547"/>
                  <a:pt x="5434" y="26449"/>
                  <a:pt x="5320" y="26351"/>
                </a:cubicBezTo>
                <a:lnTo>
                  <a:pt x="5140" y="26204"/>
                </a:lnTo>
                <a:close/>
                <a:moveTo>
                  <a:pt x="4275" y="26240"/>
                </a:moveTo>
                <a:lnTo>
                  <a:pt x="4403" y="26384"/>
                </a:lnTo>
                <a:cubicBezTo>
                  <a:pt x="4413" y="26398"/>
                  <a:pt x="4425" y="26404"/>
                  <a:pt x="4438" y="26404"/>
                </a:cubicBezTo>
                <a:cubicBezTo>
                  <a:pt x="4469" y="26404"/>
                  <a:pt x="4501" y="26369"/>
                  <a:pt x="4501" y="26335"/>
                </a:cubicBezTo>
                <a:lnTo>
                  <a:pt x="4894" y="26515"/>
                </a:lnTo>
                <a:lnTo>
                  <a:pt x="4992" y="26597"/>
                </a:lnTo>
                <a:cubicBezTo>
                  <a:pt x="5025" y="26629"/>
                  <a:pt x="5058" y="26662"/>
                  <a:pt x="5091" y="26695"/>
                </a:cubicBezTo>
                <a:lnTo>
                  <a:pt x="4960" y="26678"/>
                </a:lnTo>
                <a:cubicBezTo>
                  <a:pt x="4796" y="26613"/>
                  <a:pt x="4632" y="26547"/>
                  <a:pt x="4469" y="26498"/>
                </a:cubicBezTo>
                <a:cubicBezTo>
                  <a:pt x="4460" y="26495"/>
                  <a:pt x="4451" y="26494"/>
                  <a:pt x="4442" y="26494"/>
                </a:cubicBezTo>
                <a:cubicBezTo>
                  <a:pt x="4398" y="26494"/>
                  <a:pt x="4354" y="26523"/>
                  <a:pt x="4354" y="26564"/>
                </a:cubicBezTo>
                <a:lnTo>
                  <a:pt x="4338" y="26646"/>
                </a:lnTo>
                <a:lnTo>
                  <a:pt x="4275" y="26240"/>
                </a:lnTo>
                <a:close/>
                <a:moveTo>
                  <a:pt x="6547" y="25664"/>
                </a:moveTo>
                <a:lnTo>
                  <a:pt x="6940" y="25827"/>
                </a:lnTo>
                <a:cubicBezTo>
                  <a:pt x="7546" y="26056"/>
                  <a:pt x="8168" y="26286"/>
                  <a:pt x="8774" y="26498"/>
                </a:cubicBezTo>
                <a:cubicBezTo>
                  <a:pt x="8855" y="26531"/>
                  <a:pt x="8921" y="26564"/>
                  <a:pt x="9003" y="26597"/>
                </a:cubicBezTo>
                <a:cubicBezTo>
                  <a:pt x="9019" y="26629"/>
                  <a:pt x="9019" y="26662"/>
                  <a:pt x="9035" y="26711"/>
                </a:cubicBezTo>
                <a:cubicBezTo>
                  <a:pt x="8119" y="26482"/>
                  <a:pt x="7251" y="26040"/>
                  <a:pt x="6351" y="25664"/>
                </a:cubicBezTo>
                <a:close/>
                <a:moveTo>
                  <a:pt x="6236" y="26531"/>
                </a:moveTo>
                <a:lnTo>
                  <a:pt x="6236" y="26531"/>
                </a:lnTo>
                <a:cubicBezTo>
                  <a:pt x="6417" y="26597"/>
                  <a:pt x="6613" y="26662"/>
                  <a:pt x="6793" y="26727"/>
                </a:cubicBezTo>
                <a:cubicBezTo>
                  <a:pt x="6646" y="26711"/>
                  <a:pt x="6466" y="26695"/>
                  <a:pt x="6302" y="26678"/>
                </a:cubicBezTo>
                <a:cubicBezTo>
                  <a:pt x="6286" y="26629"/>
                  <a:pt x="6253" y="26580"/>
                  <a:pt x="6236" y="26531"/>
                </a:cubicBezTo>
                <a:close/>
                <a:moveTo>
                  <a:pt x="6302" y="26400"/>
                </a:moveTo>
                <a:lnTo>
                  <a:pt x="6433" y="26433"/>
                </a:lnTo>
                <a:cubicBezTo>
                  <a:pt x="6744" y="26531"/>
                  <a:pt x="7071" y="26597"/>
                  <a:pt x="7399" y="26597"/>
                </a:cubicBezTo>
                <a:lnTo>
                  <a:pt x="7710" y="26744"/>
                </a:lnTo>
                <a:cubicBezTo>
                  <a:pt x="7546" y="26760"/>
                  <a:pt x="7399" y="26760"/>
                  <a:pt x="7235" y="26760"/>
                </a:cubicBezTo>
                <a:lnTo>
                  <a:pt x="7169" y="26727"/>
                </a:lnTo>
                <a:cubicBezTo>
                  <a:pt x="6875" y="26613"/>
                  <a:pt x="6597" y="26515"/>
                  <a:pt x="6302" y="26400"/>
                </a:cubicBezTo>
                <a:close/>
                <a:moveTo>
                  <a:pt x="6171" y="26826"/>
                </a:moveTo>
                <a:cubicBezTo>
                  <a:pt x="6187" y="26842"/>
                  <a:pt x="6204" y="26858"/>
                  <a:pt x="6204" y="26891"/>
                </a:cubicBezTo>
                <a:lnTo>
                  <a:pt x="6187" y="26891"/>
                </a:lnTo>
                <a:lnTo>
                  <a:pt x="6040" y="26826"/>
                </a:lnTo>
                <a:close/>
                <a:moveTo>
                  <a:pt x="4521" y="26957"/>
                </a:moveTo>
                <a:cubicBezTo>
                  <a:pt x="4536" y="26957"/>
                  <a:pt x="4556" y="26962"/>
                  <a:pt x="4583" y="26973"/>
                </a:cubicBezTo>
                <a:lnTo>
                  <a:pt x="4632" y="26989"/>
                </a:lnTo>
                <a:lnTo>
                  <a:pt x="4567" y="26989"/>
                </a:lnTo>
                <a:lnTo>
                  <a:pt x="4567" y="27006"/>
                </a:lnTo>
                <a:cubicBezTo>
                  <a:pt x="4567" y="27006"/>
                  <a:pt x="4551" y="27006"/>
                  <a:pt x="4551" y="27022"/>
                </a:cubicBezTo>
                <a:lnTo>
                  <a:pt x="4518" y="27022"/>
                </a:lnTo>
                <a:cubicBezTo>
                  <a:pt x="4510" y="27014"/>
                  <a:pt x="4506" y="27010"/>
                  <a:pt x="4501" y="27010"/>
                </a:cubicBezTo>
                <a:cubicBezTo>
                  <a:pt x="4497" y="27010"/>
                  <a:pt x="4493" y="27014"/>
                  <a:pt x="4485" y="27022"/>
                </a:cubicBezTo>
                <a:cubicBezTo>
                  <a:pt x="4485" y="26978"/>
                  <a:pt x="4492" y="26957"/>
                  <a:pt x="4521" y="26957"/>
                </a:cubicBezTo>
                <a:close/>
                <a:moveTo>
                  <a:pt x="7824" y="26466"/>
                </a:moveTo>
                <a:cubicBezTo>
                  <a:pt x="8233" y="26613"/>
                  <a:pt x="8643" y="26744"/>
                  <a:pt x="9068" y="26842"/>
                </a:cubicBezTo>
                <a:lnTo>
                  <a:pt x="9150" y="27153"/>
                </a:lnTo>
                <a:cubicBezTo>
                  <a:pt x="8617" y="27008"/>
                  <a:pt x="8115" y="26814"/>
                  <a:pt x="7630" y="26573"/>
                </a:cubicBezTo>
                <a:lnTo>
                  <a:pt x="7630" y="26573"/>
                </a:lnTo>
                <a:cubicBezTo>
                  <a:pt x="7703" y="26542"/>
                  <a:pt x="7764" y="26511"/>
                  <a:pt x="7824" y="26466"/>
                </a:cubicBezTo>
                <a:close/>
                <a:moveTo>
                  <a:pt x="9183" y="26646"/>
                </a:moveTo>
                <a:cubicBezTo>
                  <a:pt x="9297" y="26695"/>
                  <a:pt x="9428" y="26727"/>
                  <a:pt x="9576" y="26744"/>
                </a:cubicBezTo>
                <a:lnTo>
                  <a:pt x="9657" y="27235"/>
                </a:lnTo>
                <a:cubicBezTo>
                  <a:pt x="9543" y="27219"/>
                  <a:pt x="9428" y="27202"/>
                  <a:pt x="9314" y="27186"/>
                </a:cubicBezTo>
                <a:cubicBezTo>
                  <a:pt x="9281" y="27071"/>
                  <a:pt x="9248" y="26957"/>
                  <a:pt x="9232" y="26842"/>
                </a:cubicBezTo>
                <a:lnTo>
                  <a:pt x="9232" y="26842"/>
                </a:lnTo>
                <a:cubicBezTo>
                  <a:pt x="9297" y="26858"/>
                  <a:pt x="9379" y="26875"/>
                  <a:pt x="9461" y="26891"/>
                </a:cubicBezTo>
                <a:cubicBezTo>
                  <a:pt x="9466" y="26892"/>
                  <a:pt x="9471" y="26893"/>
                  <a:pt x="9475" y="26893"/>
                </a:cubicBezTo>
                <a:cubicBezTo>
                  <a:pt x="9526" y="26893"/>
                  <a:pt x="9522" y="26808"/>
                  <a:pt x="9461" y="26793"/>
                </a:cubicBezTo>
                <a:cubicBezTo>
                  <a:pt x="9412" y="26777"/>
                  <a:pt x="9281" y="26760"/>
                  <a:pt x="9199" y="26744"/>
                </a:cubicBezTo>
                <a:cubicBezTo>
                  <a:pt x="9199" y="26711"/>
                  <a:pt x="9183" y="26678"/>
                  <a:pt x="9183" y="26646"/>
                </a:cubicBezTo>
                <a:close/>
                <a:moveTo>
                  <a:pt x="4485" y="26695"/>
                </a:moveTo>
                <a:lnTo>
                  <a:pt x="5614" y="27169"/>
                </a:lnTo>
                <a:cubicBezTo>
                  <a:pt x="5664" y="27219"/>
                  <a:pt x="5713" y="27284"/>
                  <a:pt x="5762" y="27333"/>
                </a:cubicBezTo>
                <a:lnTo>
                  <a:pt x="5713" y="27333"/>
                </a:lnTo>
                <a:cubicBezTo>
                  <a:pt x="5565" y="27268"/>
                  <a:pt x="5434" y="27202"/>
                  <a:pt x="5287" y="27120"/>
                </a:cubicBezTo>
                <a:cubicBezTo>
                  <a:pt x="5189" y="27071"/>
                  <a:pt x="5074" y="27022"/>
                  <a:pt x="4976" y="26973"/>
                </a:cubicBezTo>
                <a:lnTo>
                  <a:pt x="4943" y="26957"/>
                </a:lnTo>
                <a:cubicBezTo>
                  <a:pt x="4796" y="26824"/>
                  <a:pt x="4609" y="26758"/>
                  <a:pt x="4418" y="26758"/>
                </a:cubicBezTo>
                <a:cubicBezTo>
                  <a:pt x="4397" y="26758"/>
                  <a:pt x="4375" y="26759"/>
                  <a:pt x="4354" y="26760"/>
                </a:cubicBezTo>
                <a:lnTo>
                  <a:pt x="4354" y="26695"/>
                </a:lnTo>
                <a:cubicBezTo>
                  <a:pt x="4370" y="26719"/>
                  <a:pt x="4395" y="26732"/>
                  <a:pt x="4420" y="26732"/>
                </a:cubicBezTo>
                <a:cubicBezTo>
                  <a:pt x="4444" y="26732"/>
                  <a:pt x="4469" y="26719"/>
                  <a:pt x="4485" y="26695"/>
                </a:cubicBezTo>
                <a:close/>
                <a:moveTo>
                  <a:pt x="5975" y="27333"/>
                </a:moveTo>
                <a:lnTo>
                  <a:pt x="6073" y="27382"/>
                </a:lnTo>
                <a:lnTo>
                  <a:pt x="5991" y="27366"/>
                </a:lnTo>
                <a:lnTo>
                  <a:pt x="5975" y="27333"/>
                </a:lnTo>
                <a:close/>
                <a:moveTo>
                  <a:pt x="4452" y="27284"/>
                </a:moveTo>
                <a:lnTo>
                  <a:pt x="4452" y="27284"/>
                </a:lnTo>
                <a:cubicBezTo>
                  <a:pt x="4485" y="27366"/>
                  <a:pt x="4534" y="27431"/>
                  <a:pt x="4583" y="27497"/>
                </a:cubicBezTo>
                <a:lnTo>
                  <a:pt x="4485" y="27464"/>
                </a:lnTo>
                <a:lnTo>
                  <a:pt x="4452" y="27284"/>
                </a:lnTo>
                <a:close/>
                <a:moveTo>
                  <a:pt x="5549" y="26842"/>
                </a:moveTo>
                <a:cubicBezTo>
                  <a:pt x="6040" y="27071"/>
                  <a:pt x="6547" y="27317"/>
                  <a:pt x="7039" y="27562"/>
                </a:cubicBezTo>
                <a:lnTo>
                  <a:pt x="6826" y="27513"/>
                </a:lnTo>
                <a:cubicBezTo>
                  <a:pt x="6433" y="27333"/>
                  <a:pt x="6040" y="27153"/>
                  <a:pt x="5647" y="26973"/>
                </a:cubicBezTo>
                <a:lnTo>
                  <a:pt x="5484" y="26842"/>
                </a:lnTo>
                <a:close/>
                <a:moveTo>
                  <a:pt x="7824" y="26809"/>
                </a:moveTo>
                <a:lnTo>
                  <a:pt x="7824" y="26809"/>
                </a:lnTo>
                <a:cubicBezTo>
                  <a:pt x="8266" y="27006"/>
                  <a:pt x="8708" y="27169"/>
                  <a:pt x="9166" y="27284"/>
                </a:cubicBezTo>
                <a:cubicBezTo>
                  <a:pt x="9216" y="27366"/>
                  <a:pt x="9232" y="27464"/>
                  <a:pt x="9265" y="27562"/>
                </a:cubicBezTo>
                <a:lnTo>
                  <a:pt x="9248" y="27579"/>
                </a:lnTo>
                <a:cubicBezTo>
                  <a:pt x="8675" y="27366"/>
                  <a:pt x="8102" y="27120"/>
                  <a:pt x="7530" y="26891"/>
                </a:cubicBezTo>
                <a:cubicBezTo>
                  <a:pt x="7611" y="26891"/>
                  <a:pt x="7693" y="26875"/>
                  <a:pt x="7791" y="26858"/>
                </a:cubicBezTo>
                <a:cubicBezTo>
                  <a:pt x="7808" y="26858"/>
                  <a:pt x="7841" y="26842"/>
                  <a:pt x="7824" y="26809"/>
                </a:cubicBezTo>
                <a:close/>
                <a:moveTo>
                  <a:pt x="9346" y="27317"/>
                </a:moveTo>
                <a:lnTo>
                  <a:pt x="9346" y="27317"/>
                </a:lnTo>
                <a:cubicBezTo>
                  <a:pt x="9461" y="27333"/>
                  <a:pt x="9576" y="27366"/>
                  <a:pt x="9690" y="27366"/>
                </a:cubicBezTo>
                <a:cubicBezTo>
                  <a:pt x="9707" y="27497"/>
                  <a:pt x="9723" y="27628"/>
                  <a:pt x="9756" y="27759"/>
                </a:cubicBezTo>
                <a:cubicBezTo>
                  <a:pt x="9657" y="27710"/>
                  <a:pt x="9543" y="27660"/>
                  <a:pt x="9428" y="27628"/>
                </a:cubicBezTo>
                <a:lnTo>
                  <a:pt x="9428" y="27644"/>
                </a:lnTo>
                <a:cubicBezTo>
                  <a:pt x="9396" y="27530"/>
                  <a:pt x="9379" y="27431"/>
                  <a:pt x="9346" y="27317"/>
                </a:cubicBezTo>
                <a:close/>
                <a:moveTo>
                  <a:pt x="9887" y="27646"/>
                </a:moveTo>
                <a:cubicBezTo>
                  <a:pt x="9903" y="27694"/>
                  <a:pt x="9920" y="27743"/>
                  <a:pt x="9936" y="27791"/>
                </a:cubicBezTo>
                <a:lnTo>
                  <a:pt x="9919" y="27791"/>
                </a:lnTo>
                <a:cubicBezTo>
                  <a:pt x="9919" y="27743"/>
                  <a:pt x="9903" y="27694"/>
                  <a:pt x="9887" y="27646"/>
                </a:cubicBezTo>
                <a:close/>
                <a:moveTo>
                  <a:pt x="4518" y="27644"/>
                </a:moveTo>
                <a:cubicBezTo>
                  <a:pt x="4600" y="27677"/>
                  <a:pt x="4665" y="27710"/>
                  <a:pt x="4747" y="27742"/>
                </a:cubicBezTo>
                <a:lnTo>
                  <a:pt x="4812" y="27841"/>
                </a:lnTo>
                <a:cubicBezTo>
                  <a:pt x="4862" y="27906"/>
                  <a:pt x="4894" y="27971"/>
                  <a:pt x="4927" y="28021"/>
                </a:cubicBezTo>
                <a:lnTo>
                  <a:pt x="4632" y="27922"/>
                </a:lnTo>
                <a:cubicBezTo>
                  <a:pt x="4600" y="27906"/>
                  <a:pt x="4583" y="27906"/>
                  <a:pt x="4567" y="27906"/>
                </a:cubicBezTo>
                <a:lnTo>
                  <a:pt x="4567" y="27922"/>
                </a:lnTo>
                <a:lnTo>
                  <a:pt x="4518" y="27644"/>
                </a:lnTo>
                <a:close/>
                <a:moveTo>
                  <a:pt x="4845" y="28168"/>
                </a:moveTo>
                <a:lnTo>
                  <a:pt x="5058" y="28250"/>
                </a:lnTo>
                <a:cubicBezTo>
                  <a:pt x="4976" y="28233"/>
                  <a:pt x="4911" y="28201"/>
                  <a:pt x="4845" y="28168"/>
                </a:cubicBezTo>
                <a:close/>
                <a:moveTo>
                  <a:pt x="5009" y="27841"/>
                </a:moveTo>
                <a:lnTo>
                  <a:pt x="5009" y="27841"/>
                </a:lnTo>
                <a:cubicBezTo>
                  <a:pt x="5353" y="27988"/>
                  <a:pt x="5696" y="28135"/>
                  <a:pt x="6040" y="28282"/>
                </a:cubicBezTo>
                <a:lnTo>
                  <a:pt x="5860" y="28250"/>
                </a:lnTo>
                <a:lnTo>
                  <a:pt x="5516" y="28250"/>
                </a:lnTo>
                <a:cubicBezTo>
                  <a:pt x="5418" y="28201"/>
                  <a:pt x="5303" y="28168"/>
                  <a:pt x="5189" y="28119"/>
                </a:cubicBezTo>
                <a:lnTo>
                  <a:pt x="5009" y="27841"/>
                </a:lnTo>
                <a:close/>
                <a:moveTo>
                  <a:pt x="4600" y="28070"/>
                </a:moveTo>
                <a:lnTo>
                  <a:pt x="4681" y="28102"/>
                </a:lnTo>
                <a:cubicBezTo>
                  <a:pt x="4681" y="28119"/>
                  <a:pt x="4681" y="28152"/>
                  <a:pt x="4681" y="28152"/>
                </a:cubicBezTo>
                <a:cubicBezTo>
                  <a:pt x="4796" y="28315"/>
                  <a:pt x="4976" y="28413"/>
                  <a:pt x="5173" y="28413"/>
                </a:cubicBezTo>
                <a:cubicBezTo>
                  <a:pt x="5222" y="28495"/>
                  <a:pt x="5287" y="28577"/>
                  <a:pt x="5336" y="28659"/>
                </a:cubicBezTo>
                <a:cubicBezTo>
                  <a:pt x="5123" y="28577"/>
                  <a:pt x="4943" y="28495"/>
                  <a:pt x="4731" y="28413"/>
                </a:cubicBezTo>
                <a:cubicBezTo>
                  <a:pt x="4714" y="28413"/>
                  <a:pt x="4681" y="28413"/>
                  <a:pt x="4665" y="28430"/>
                </a:cubicBezTo>
                <a:cubicBezTo>
                  <a:pt x="4649" y="28315"/>
                  <a:pt x="4632" y="28201"/>
                  <a:pt x="4600" y="28070"/>
                </a:cubicBezTo>
                <a:close/>
                <a:moveTo>
                  <a:pt x="6335" y="26826"/>
                </a:moveTo>
                <a:cubicBezTo>
                  <a:pt x="6629" y="26842"/>
                  <a:pt x="6908" y="26875"/>
                  <a:pt x="7186" y="26875"/>
                </a:cubicBezTo>
                <a:cubicBezTo>
                  <a:pt x="7890" y="27153"/>
                  <a:pt x="8577" y="27448"/>
                  <a:pt x="9297" y="27693"/>
                </a:cubicBezTo>
                <a:cubicBezTo>
                  <a:pt x="9346" y="27906"/>
                  <a:pt x="9396" y="28102"/>
                  <a:pt x="9445" y="28299"/>
                </a:cubicBezTo>
                <a:cubicBezTo>
                  <a:pt x="9477" y="28463"/>
                  <a:pt x="9527" y="28626"/>
                  <a:pt x="9559" y="28790"/>
                </a:cubicBezTo>
                <a:lnTo>
                  <a:pt x="9281" y="28626"/>
                </a:lnTo>
                <a:cubicBezTo>
                  <a:pt x="8855" y="28397"/>
                  <a:pt x="8381" y="28201"/>
                  <a:pt x="7939" y="28021"/>
                </a:cubicBezTo>
                <a:cubicBezTo>
                  <a:pt x="7710" y="27922"/>
                  <a:pt x="7480" y="27808"/>
                  <a:pt x="7251" y="27710"/>
                </a:cubicBezTo>
                <a:lnTo>
                  <a:pt x="7251" y="27710"/>
                </a:lnTo>
                <a:lnTo>
                  <a:pt x="7415" y="27726"/>
                </a:lnTo>
                <a:cubicBezTo>
                  <a:pt x="8004" y="28004"/>
                  <a:pt x="8610" y="28233"/>
                  <a:pt x="9248" y="28430"/>
                </a:cubicBezTo>
                <a:cubicBezTo>
                  <a:pt x="9253" y="28431"/>
                  <a:pt x="9258" y="28432"/>
                  <a:pt x="9263" y="28432"/>
                </a:cubicBezTo>
                <a:cubicBezTo>
                  <a:pt x="9318" y="28432"/>
                  <a:pt x="9341" y="28347"/>
                  <a:pt x="9281" y="28332"/>
                </a:cubicBezTo>
                <a:cubicBezTo>
                  <a:pt x="8741" y="28168"/>
                  <a:pt x="8217" y="27955"/>
                  <a:pt x="7693" y="27710"/>
                </a:cubicBezTo>
                <a:cubicBezTo>
                  <a:pt x="7873" y="27710"/>
                  <a:pt x="8037" y="27611"/>
                  <a:pt x="8102" y="27464"/>
                </a:cubicBezTo>
                <a:cubicBezTo>
                  <a:pt x="8123" y="27412"/>
                  <a:pt x="8091" y="27380"/>
                  <a:pt x="8057" y="27380"/>
                </a:cubicBezTo>
                <a:cubicBezTo>
                  <a:pt x="8037" y="27380"/>
                  <a:pt x="8016" y="27391"/>
                  <a:pt x="8004" y="27415"/>
                </a:cubicBezTo>
                <a:cubicBezTo>
                  <a:pt x="7922" y="27579"/>
                  <a:pt x="7710" y="27611"/>
                  <a:pt x="7464" y="27611"/>
                </a:cubicBezTo>
                <a:cubicBezTo>
                  <a:pt x="7088" y="27431"/>
                  <a:pt x="6711" y="27251"/>
                  <a:pt x="6335" y="27055"/>
                </a:cubicBezTo>
                <a:cubicBezTo>
                  <a:pt x="6351" y="27038"/>
                  <a:pt x="6351" y="27022"/>
                  <a:pt x="6351" y="26989"/>
                </a:cubicBezTo>
                <a:cubicBezTo>
                  <a:pt x="6351" y="26940"/>
                  <a:pt x="6351" y="26875"/>
                  <a:pt x="6335" y="26826"/>
                </a:cubicBezTo>
                <a:close/>
                <a:moveTo>
                  <a:pt x="4681" y="28577"/>
                </a:moveTo>
                <a:lnTo>
                  <a:pt x="4681" y="28577"/>
                </a:lnTo>
                <a:cubicBezTo>
                  <a:pt x="4943" y="28659"/>
                  <a:pt x="5205" y="28774"/>
                  <a:pt x="5451" y="28888"/>
                </a:cubicBezTo>
                <a:lnTo>
                  <a:pt x="5467" y="28888"/>
                </a:lnTo>
                <a:lnTo>
                  <a:pt x="5516" y="28986"/>
                </a:lnTo>
                <a:cubicBezTo>
                  <a:pt x="5369" y="28954"/>
                  <a:pt x="5222" y="28937"/>
                  <a:pt x="5074" y="28904"/>
                </a:cubicBezTo>
                <a:lnTo>
                  <a:pt x="5042" y="28888"/>
                </a:lnTo>
                <a:cubicBezTo>
                  <a:pt x="5033" y="28880"/>
                  <a:pt x="5025" y="28876"/>
                  <a:pt x="5017" y="28876"/>
                </a:cubicBezTo>
                <a:cubicBezTo>
                  <a:pt x="5009" y="28876"/>
                  <a:pt x="5001" y="28880"/>
                  <a:pt x="4992" y="28888"/>
                </a:cubicBezTo>
                <a:cubicBezTo>
                  <a:pt x="4911" y="28872"/>
                  <a:pt x="4829" y="28855"/>
                  <a:pt x="4747" y="28839"/>
                </a:cubicBezTo>
                <a:cubicBezTo>
                  <a:pt x="4714" y="28741"/>
                  <a:pt x="4698" y="28659"/>
                  <a:pt x="4681" y="28577"/>
                </a:cubicBezTo>
                <a:close/>
                <a:moveTo>
                  <a:pt x="9461" y="27791"/>
                </a:moveTo>
                <a:lnTo>
                  <a:pt x="9772" y="27890"/>
                </a:lnTo>
                <a:lnTo>
                  <a:pt x="9838" y="28266"/>
                </a:lnTo>
                <a:cubicBezTo>
                  <a:pt x="9870" y="28512"/>
                  <a:pt x="9903" y="28757"/>
                  <a:pt x="9936" y="29019"/>
                </a:cubicBezTo>
                <a:cubicBezTo>
                  <a:pt x="9887" y="28970"/>
                  <a:pt x="9805" y="28937"/>
                  <a:pt x="9739" y="28904"/>
                </a:cubicBezTo>
                <a:cubicBezTo>
                  <a:pt x="9690" y="28708"/>
                  <a:pt x="9641" y="28495"/>
                  <a:pt x="9592" y="28299"/>
                </a:cubicBezTo>
                <a:lnTo>
                  <a:pt x="9461" y="27791"/>
                </a:lnTo>
                <a:close/>
                <a:moveTo>
                  <a:pt x="6302" y="27562"/>
                </a:moveTo>
                <a:lnTo>
                  <a:pt x="6629" y="27611"/>
                </a:lnTo>
                <a:lnTo>
                  <a:pt x="8233" y="28299"/>
                </a:lnTo>
                <a:cubicBezTo>
                  <a:pt x="8692" y="28512"/>
                  <a:pt x="9134" y="28708"/>
                  <a:pt x="9576" y="28937"/>
                </a:cubicBezTo>
                <a:lnTo>
                  <a:pt x="9592" y="28954"/>
                </a:lnTo>
                <a:cubicBezTo>
                  <a:pt x="9592" y="28986"/>
                  <a:pt x="9608" y="29003"/>
                  <a:pt x="9608" y="29035"/>
                </a:cubicBezTo>
                <a:cubicBezTo>
                  <a:pt x="8774" y="28643"/>
                  <a:pt x="7939" y="28217"/>
                  <a:pt x="7088" y="27857"/>
                </a:cubicBezTo>
                <a:cubicBezTo>
                  <a:pt x="6826" y="27759"/>
                  <a:pt x="6564" y="27660"/>
                  <a:pt x="6302" y="27562"/>
                </a:cubicBezTo>
                <a:close/>
                <a:moveTo>
                  <a:pt x="9936" y="27906"/>
                </a:moveTo>
                <a:lnTo>
                  <a:pt x="9968" y="27922"/>
                </a:lnTo>
                <a:cubicBezTo>
                  <a:pt x="10067" y="28250"/>
                  <a:pt x="10149" y="28561"/>
                  <a:pt x="10214" y="28904"/>
                </a:cubicBezTo>
                <a:lnTo>
                  <a:pt x="10263" y="29085"/>
                </a:lnTo>
                <a:cubicBezTo>
                  <a:pt x="10230" y="29085"/>
                  <a:pt x="10181" y="29085"/>
                  <a:pt x="10149" y="29068"/>
                </a:cubicBezTo>
                <a:lnTo>
                  <a:pt x="10149" y="29052"/>
                </a:lnTo>
                <a:cubicBezTo>
                  <a:pt x="10083" y="28675"/>
                  <a:pt x="10001" y="28299"/>
                  <a:pt x="9936" y="27906"/>
                </a:cubicBezTo>
                <a:close/>
                <a:moveTo>
                  <a:pt x="5631" y="29166"/>
                </a:moveTo>
                <a:lnTo>
                  <a:pt x="5647" y="29199"/>
                </a:lnTo>
                <a:lnTo>
                  <a:pt x="5582" y="29166"/>
                </a:lnTo>
                <a:close/>
                <a:moveTo>
                  <a:pt x="9772" y="29052"/>
                </a:moveTo>
                <a:lnTo>
                  <a:pt x="9772" y="29052"/>
                </a:lnTo>
                <a:cubicBezTo>
                  <a:pt x="9838" y="29085"/>
                  <a:pt x="9887" y="29101"/>
                  <a:pt x="9952" y="29134"/>
                </a:cubicBezTo>
                <a:lnTo>
                  <a:pt x="9952" y="29199"/>
                </a:lnTo>
                <a:lnTo>
                  <a:pt x="9788" y="29117"/>
                </a:lnTo>
                <a:lnTo>
                  <a:pt x="9772" y="29052"/>
                </a:lnTo>
                <a:close/>
                <a:moveTo>
                  <a:pt x="5467" y="28413"/>
                </a:moveTo>
                <a:cubicBezTo>
                  <a:pt x="6073" y="28659"/>
                  <a:pt x="6646" y="28954"/>
                  <a:pt x="7235" y="29248"/>
                </a:cubicBezTo>
                <a:cubicBezTo>
                  <a:pt x="6989" y="29199"/>
                  <a:pt x="6760" y="29150"/>
                  <a:pt x="6515" y="29117"/>
                </a:cubicBezTo>
                <a:cubicBezTo>
                  <a:pt x="6400" y="29085"/>
                  <a:pt x="6302" y="29085"/>
                  <a:pt x="6187" y="29068"/>
                </a:cubicBezTo>
                <a:cubicBezTo>
                  <a:pt x="5991" y="28970"/>
                  <a:pt x="5795" y="28872"/>
                  <a:pt x="5598" y="28774"/>
                </a:cubicBezTo>
                <a:cubicBezTo>
                  <a:pt x="5516" y="28659"/>
                  <a:pt x="5451" y="28528"/>
                  <a:pt x="5369" y="28413"/>
                </a:cubicBezTo>
                <a:close/>
                <a:moveTo>
                  <a:pt x="6314" y="27696"/>
                </a:moveTo>
                <a:lnTo>
                  <a:pt x="6314" y="27696"/>
                </a:lnTo>
                <a:cubicBezTo>
                  <a:pt x="6668" y="27834"/>
                  <a:pt x="6987" y="27985"/>
                  <a:pt x="7333" y="28135"/>
                </a:cubicBezTo>
                <a:cubicBezTo>
                  <a:pt x="8086" y="28463"/>
                  <a:pt x="8839" y="28823"/>
                  <a:pt x="9527" y="29166"/>
                </a:cubicBezTo>
                <a:lnTo>
                  <a:pt x="9559" y="29330"/>
                </a:lnTo>
                <a:cubicBezTo>
                  <a:pt x="9035" y="29019"/>
                  <a:pt x="8479" y="28741"/>
                  <a:pt x="7906" y="28512"/>
                </a:cubicBezTo>
                <a:cubicBezTo>
                  <a:pt x="7359" y="28246"/>
                  <a:pt x="6857" y="27950"/>
                  <a:pt x="6314" y="27696"/>
                </a:cubicBezTo>
                <a:close/>
                <a:moveTo>
                  <a:pt x="10165" y="29183"/>
                </a:moveTo>
                <a:cubicBezTo>
                  <a:pt x="10198" y="29199"/>
                  <a:pt x="10247" y="29199"/>
                  <a:pt x="10279" y="29199"/>
                </a:cubicBezTo>
                <a:cubicBezTo>
                  <a:pt x="10279" y="29248"/>
                  <a:pt x="10312" y="29297"/>
                  <a:pt x="10312" y="29346"/>
                </a:cubicBezTo>
                <a:lnTo>
                  <a:pt x="10181" y="29281"/>
                </a:lnTo>
                <a:lnTo>
                  <a:pt x="10165" y="29183"/>
                </a:lnTo>
                <a:close/>
                <a:moveTo>
                  <a:pt x="5893" y="28430"/>
                </a:moveTo>
                <a:cubicBezTo>
                  <a:pt x="6089" y="28446"/>
                  <a:pt x="6302" y="28463"/>
                  <a:pt x="6498" y="28495"/>
                </a:cubicBezTo>
                <a:lnTo>
                  <a:pt x="7628" y="29019"/>
                </a:lnTo>
                <a:cubicBezTo>
                  <a:pt x="7873" y="29134"/>
                  <a:pt x="8119" y="29248"/>
                  <a:pt x="8381" y="29363"/>
                </a:cubicBezTo>
                <a:cubicBezTo>
                  <a:pt x="8135" y="29363"/>
                  <a:pt x="7906" y="29346"/>
                  <a:pt x="7677" y="29314"/>
                </a:cubicBezTo>
                <a:lnTo>
                  <a:pt x="7677" y="29330"/>
                </a:lnTo>
                <a:cubicBezTo>
                  <a:pt x="7088" y="29019"/>
                  <a:pt x="6498" y="28708"/>
                  <a:pt x="5893" y="28430"/>
                </a:cubicBezTo>
                <a:close/>
                <a:moveTo>
                  <a:pt x="9805" y="29232"/>
                </a:moveTo>
                <a:lnTo>
                  <a:pt x="9985" y="29297"/>
                </a:lnTo>
                <a:lnTo>
                  <a:pt x="9985" y="29314"/>
                </a:lnTo>
                <a:cubicBezTo>
                  <a:pt x="9985" y="29379"/>
                  <a:pt x="10001" y="29428"/>
                  <a:pt x="10001" y="29494"/>
                </a:cubicBezTo>
                <a:lnTo>
                  <a:pt x="9854" y="29412"/>
                </a:lnTo>
                <a:cubicBezTo>
                  <a:pt x="9838" y="29346"/>
                  <a:pt x="9821" y="29297"/>
                  <a:pt x="9805" y="29232"/>
                </a:cubicBezTo>
                <a:close/>
                <a:moveTo>
                  <a:pt x="4763" y="28986"/>
                </a:moveTo>
                <a:lnTo>
                  <a:pt x="4763" y="28986"/>
                </a:lnTo>
                <a:cubicBezTo>
                  <a:pt x="4878" y="29035"/>
                  <a:pt x="5009" y="29068"/>
                  <a:pt x="5123" y="29101"/>
                </a:cubicBezTo>
                <a:cubicBezTo>
                  <a:pt x="5434" y="29265"/>
                  <a:pt x="5729" y="29428"/>
                  <a:pt x="6024" y="29592"/>
                </a:cubicBezTo>
                <a:cubicBezTo>
                  <a:pt x="5795" y="29576"/>
                  <a:pt x="5565" y="29543"/>
                  <a:pt x="5353" y="29494"/>
                </a:cubicBezTo>
                <a:cubicBezTo>
                  <a:pt x="5173" y="29412"/>
                  <a:pt x="4992" y="29330"/>
                  <a:pt x="4812" y="29248"/>
                </a:cubicBezTo>
                <a:cubicBezTo>
                  <a:pt x="4796" y="29199"/>
                  <a:pt x="4796" y="29150"/>
                  <a:pt x="4780" y="29085"/>
                </a:cubicBezTo>
                <a:cubicBezTo>
                  <a:pt x="4763" y="29035"/>
                  <a:pt x="4763" y="29019"/>
                  <a:pt x="4763" y="28986"/>
                </a:cubicBezTo>
                <a:close/>
                <a:moveTo>
                  <a:pt x="10198" y="29379"/>
                </a:moveTo>
                <a:lnTo>
                  <a:pt x="10329" y="29428"/>
                </a:lnTo>
                <a:lnTo>
                  <a:pt x="10378" y="29674"/>
                </a:lnTo>
                <a:lnTo>
                  <a:pt x="10247" y="29592"/>
                </a:lnTo>
                <a:cubicBezTo>
                  <a:pt x="10230" y="29526"/>
                  <a:pt x="10214" y="29445"/>
                  <a:pt x="10198" y="29379"/>
                </a:cubicBezTo>
                <a:close/>
                <a:moveTo>
                  <a:pt x="4567" y="27169"/>
                </a:moveTo>
                <a:lnTo>
                  <a:pt x="4960" y="27333"/>
                </a:lnTo>
                <a:cubicBezTo>
                  <a:pt x="4911" y="27349"/>
                  <a:pt x="4927" y="27448"/>
                  <a:pt x="5009" y="27448"/>
                </a:cubicBezTo>
                <a:lnTo>
                  <a:pt x="5271" y="27448"/>
                </a:lnTo>
                <a:lnTo>
                  <a:pt x="5614" y="27595"/>
                </a:lnTo>
                <a:cubicBezTo>
                  <a:pt x="5762" y="27710"/>
                  <a:pt x="5925" y="27791"/>
                  <a:pt x="6089" y="27873"/>
                </a:cubicBezTo>
                <a:cubicBezTo>
                  <a:pt x="6122" y="27873"/>
                  <a:pt x="6155" y="27873"/>
                  <a:pt x="6187" y="27841"/>
                </a:cubicBezTo>
                <a:cubicBezTo>
                  <a:pt x="6646" y="28053"/>
                  <a:pt x="7120" y="28250"/>
                  <a:pt x="7579" y="28479"/>
                </a:cubicBezTo>
                <a:cubicBezTo>
                  <a:pt x="8283" y="28806"/>
                  <a:pt x="9019" y="29117"/>
                  <a:pt x="9707" y="29461"/>
                </a:cubicBezTo>
                <a:lnTo>
                  <a:pt x="9788" y="29854"/>
                </a:lnTo>
                <a:cubicBezTo>
                  <a:pt x="9150" y="29559"/>
                  <a:pt x="8495" y="29265"/>
                  <a:pt x="7857" y="28970"/>
                </a:cubicBezTo>
                <a:cubicBezTo>
                  <a:pt x="7611" y="28839"/>
                  <a:pt x="7366" y="28724"/>
                  <a:pt x="7104" y="28610"/>
                </a:cubicBezTo>
                <a:lnTo>
                  <a:pt x="7104" y="28610"/>
                </a:lnTo>
                <a:lnTo>
                  <a:pt x="7611" y="28708"/>
                </a:lnTo>
                <a:cubicBezTo>
                  <a:pt x="7621" y="28711"/>
                  <a:pt x="7630" y="28713"/>
                  <a:pt x="7638" y="28713"/>
                </a:cubicBezTo>
                <a:cubicBezTo>
                  <a:pt x="7712" y="28713"/>
                  <a:pt x="7716" y="28590"/>
                  <a:pt x="7628" y="28561"/>
                </a:cubicBezTo>
                <a:cubicBezTo>
                  <a:pt x="7300" y="28495"/>
                  <a:pt x="6957" y="28413"/>
                  <a:pt x="6613" y="28364"/>
                </a:cubicBezTo>
                <a:cubicBezTo>
                  <a:pt x="6040" y="28086"/>
                  <a:pt x="5451" y="27808"/>
                  <a:pt x="4862" y="27595"/>
                </a:cubicBezTo>
                <a:lnTo>
                  <a:pt x="4845" y="27562"/>
                </a:lnTo>
                <a:cubicBezTo>
                  <a:pt x="4829" y="27530"/>
                  <a:pt x="4665" y="27333"/>
                  <a:pt x="4567" y="27169"/>
                </a:cubicBezTo>
                <a:close/>
                <a:moveTo>
                  <a:pt x="5844" y="29199"/>
                </a:moveTo>
                <a:lnTo>
                  <a:pt x="6171" y="29215"/>
                </a:lnTo>
                <a:cubicBezTo>
                  <a:pt x="6597" y="29428"/>
                  <a:pt x="7022" y="29641"/>
                  <a:pt x="7448" y="29870"/>
                </a:cubicBezTo>
                <a:cubicBezTo>
                  <a:pt x="7104" y="29805"/>
                  <a:pt x="6777" y="29657"/>
                  <a:pt x="6449" y="29625"/>
                </a:cubicBezTo>
                <a:cubicBezTo>
                  <a:pt x="6253" y="29526"/>
                  <a:pt x="6073" y="29428"/>
                  <a:pt x="5893" y="29330"/>
                </a:cubicBezTo>
                <a:cubicBezTo>
                  <a:pt x="5893" y="29314"/>
                  <a:pt x="5893" y="29281"/>
                  <a:pt x="5893" y="29265"/>
                </a:cubicBezTo>
                <a:lnTo>
                  <a:pt x="5844" y="29199"/>
                </a:lnTo>
                <a:close/>
                <a:moveTo>
                  <a:pt x="9903" y="29559"/>
                </a:moveTo>
                <a:cubicBezTo>
                  <a:pt x="9952" y="29592"/>
                  <a:pt x="10034" y="29608"/>
                  <a:pt x="10083" y="29641"/>
                </a:cubicBezTo>
                <a:cubicBezTo>
                  <a:pt x="10115" y="29753"/>
                  <a:pt x="10147" y="29881"/>
                  <a:pt x="10179" y="29994"/>
                </a:cubicBezTo>
                <a:lnTo>
                  <a:pt x="10179" y="29994"/>
                </a:lnTo>
                <a:cubicBezTo>
                  <a:pt x="10163" y="29966"/>
                  <a:pt x="10048" y="29951"/>
                  <a:pt x="10018" y="29936"/>
                </a:cubicBezTo>
                <a:lnTo>
                  <a:pt x="10018" y="29952"/>
                </a:lnTo>
                <a:cubicBezTo>
                  <a:pt x="9985" y="29821"/>
                  <a:pt x="9936" y="29690"/>
                  <a:pt x="9903" y="29559"/>
                </a:cubicBezTo>
                <a:close/>
                <a:moveTo>
                  <a:pt x="4943" y="29870"/>
                </a:moveTo>
                <a:lnTo>
                  <a:pt x="4943" y="29870"/>
                </a:lnTo>
                <a:cubicBezTo>
                  <a:pt x="5107" y="29952"/>
                  <a:pt x="5271" y="30050"/>
                  <a:pt x="5434" y="30132"/>
                </a:cubicBezTo>
                <a:lnTo>
                  <a:pt x="5451" y="30148"/>
                </a:lnTo>
                <a:cubicBezTo>
                  <a:pt x="5287" y="30116"/>
                  <a:pt x="5140" y="30083"/>
                  <a:pt x="4976" y="30034"/>
                </a:cubicBezTo>
                <a:lnTo>
                  <a:pt x="4943" y="29870"/>
                </a:lnTo>
                <a:close/>
                <a:moveTo>
                  <a:pt x="10263" y="29739"/>
                </a:moveTo>
                <a:lnTo>
                  <a:pt x="10410" y="29821"/>
                </a:lnTo>
                <a:cubicBezTo>
                  <a:pt x="10443" y="29936"/>
                  <a:pt x="10460" y="30050"/>
                  <a:pt x="10476" y="30165"/>
                </a:cubicBezTo>
                <a:lnTo>
                  <a:pt x="10329" y="30099"/>
                </a:lnTo>
                <a:cubicBezTo>
                  <a:pt x="10312" y="29985"/>
                  <a:pt x="10296" y="29870"/>
                  <a:pt x="10263" y="29739"/>
                </a:cubicBezTo>
                <a:close/>
                <a:moveTo>
                  <a:pt x="4862" y="29396"/>
                </a:moveTo>
                <a:cubicBezTo>
                  <a:pt x="4992" y="29510"/>
                  <a:pt x="5156" y="29592"/>
                  <a:pt x="5336" y="29641"/>
                </a:cubicBezTo>
                <a:cubicBezTo>
                  <a:pt x="5844" y="29870"/>
                  <a:pt x="6335" y="30116"/>
                  <a:pt x="6842" y="30345"/>
                </a:cubicBezTo>
                <a:cubicBezTo>
                  <a:pt x="6662" y="30329"/>
                  <a:pt x="6498" y="30312"/>
                  <a:pt x="6335" y="30279"/>
                </a:cubicBezTo>
                <a:cubicBezTo>
                  <a:pt x="6155" y="30247"/>
                  <a:pt x="6056" y="30181"/>
                  <a:pt x="5925" y="30165"/>
                </a:cubicBezTo>
                <a:cubicBezTo>
                  <a:pt x="5582" y="29985"/>
                  <a:pt x="5205" y="29968"/>
                  <a:pt x="4911" y="29559"/>
                </a:cubicBezTo>
                <a:cubicBezTo>
                  <a:pt x="4862" y="29543"/>
                  <a:pt x="4862" y="29461"/>
                  <a:pt x="4845" y="29396"/>
                </a:cubicBezTo>
                <a:close/>
                <a:moveTo>
                  <a:pt x="8262" y="30335"/>
                </a:moveTo>
                <a:lnTo>
                  <a:pt x="8381" y="30394"/>
                </a:lnTo>
                <a:lnTo>
                  <a:pt x="8283" y="30394"/>
                </a:lnTo>
                <a:cubicBezTo>
                  <a:pt x="8283" y="30370"/>
                  <a:pt x="8273" y="30354"/>
                  <a:pt x="8262" y="30335"/>
                </a:cubicBezTo>
                <a:close/>
                <a:moveTo>
                  <a:pt x="5811" y="29707"/>
                </a:moveTo>
                <a:cubicBezTo>
                  <a:pt x="5991" y="29707"/>
                  <a:pt x="6155" y="29723"/>
                  <a:pt x="6302" y="29739"/>
                </a:cubicBezTo>
                <a:lnTo>
                  <a:pt x="6318" y="29739"/>
                </a:lnTo>
                <a:cubicBezTo>
                  <a:pt x="6744" y="29968"/>
                  <a:pt x="7169" y="30198"/>
                  <a:pt x="7611" y="30427"/>
                </a:cubicBezTo>
                <a:cubicBezTo>
                  <a:pt x="7448" y="30427"/>
                  <a:pt x="7300" y="30410"/>
                  <a:pt x="7169" y="30394"/>
                </a:cubicBezTo>
                <a:cubicBezTo>
                  <a:pt x="6711" y="30165"/>
                  <a:pt x="6269" y="29936"/>
                  <a:pt x="5811" y="29707"/>
                </a:cubicBezTo>
                <a:close/>
                <a:moveTo>
                  <a:pt x="6826" y="29854"/>
                </a:moveTo>
                <a:lnTo>
                  <a:pt x="6826" y="29854"/>
                </a:lnTo>
                <a:cubicBezTo>
                  <a:pt x="7104" y="29936"/>
                  <a:pt x="7415" y="30001"/>
                  <a:pt x="7710" y="30034"/>
                </a:cubicBezTo>
                <a:lnTo>
                  <a:pt x="8184" y="30279"/>
                </a:lnTo>
                <a:lnTo>
                  <a:pt x="8184" y="30296"/>
                </a:lnTo>
                <a:cubicBezTo>
                  <a:pt x="8184" y="30312"/>
                  <a:pt x="8217" y="30361"/>
                  <a:pt x="8217" y="30394"/>
                </a:cubicBezTo>
                <a:lnTo>
                  <a:pt x="8217" y="30410"/>
                </a:lnTo>
                <a:cubicBezTo>
                  <a:pt x="8102" y="30427"/>
                  <a:pt x="8004" y="30427"/>
                  <a:pt x="7890" y="30443"/>
                </a:cubicBezTo>
                <a:cubicBezTo>
                  <a:pt x="7530" y="30247"/>
                  <a:pt x="7169" y="30050"/>
                  <a:pt x="6826" y="29854"/>
                </a:cubicBezTo>
                <a:close/>
                <a:moveTo>
                  <a:pt x="8626" y="29477"/>
                </a:moveTo>
                <a:lnTo>
                  <a:pt x="9379" y="29821"/>
                </a:lnTo>
                <a:lnTo>
                  <a:pt x="9821" y="30034"/>
                </a:lnTo>
                <a:cubicBezTo>
                  <a:pt x="9870" y="30214"/>
                  <a:pt x="9903" y="30410"/>
                  <a:pt x="9968" y="30590"/>
                </a:cubicBezTo>
                <a:cubicBezTo>
                  <a:pt x="9297" y="30247"/>
                  <a:pt x="8643" y="29837"/>
                  <a:pt x="7972" y="29494"/>
                </a:cubicBezTo>
                <a:lnTo>
                  <a:pt x="7972" y="29494"/>
                </a:lnTo>
                <a:cubicBezTo>
                  <a:pt x="8078" y="29502"/>
                  <a:pt x="8188" y="29506"/>
                  <a:pt x="8299" y="29506"/>
                </a:cubicBezTo>
                <a:cubicBezTo>
                  <a:pt x="8409" y="29506"/>
                  <a:pt x="8520" y="29502"/>
                  <a:pt x="8626" y="29494"/>
                </a:cubicBezTo>
                <a:lnTo>
                  <a:pt x="8626" y="29477"/>
                </a:lnTo>
                <a:close/>
                <a:moveTo>
                  <a:pt x="10001" y="30116"/>
                </a:moveTo>
                <a:lnTo>
                  <a:pt x="10116" y="30165"/>
                </a:lnTo>
                <a:cubicBezTo>
                  <a:pt x="10132" y="30329"/>
                  <a:pt x="10165" y="30509"/>
                  <a:pt x="10181" y="30689"/>
                </a:cubicBezTo>
                <a:lnTo>
                  <a:pt x="10149" y="30689"/>
                </a:lnTo>
                <a:cubicBezTo>
                  <a:pt x="10099" y="30492"/>
                  <a:pt x="10050" y="30312"/>
                  <a:pt x="10001" y="30116"/>
                </a:cubicBezTo>
                <a:close/>
                <a:moveTo>
                  <a:pt x="10361" y="30247"/>
                </a:moveTo>
                <a:lnTo>
                  <a:pt x="10525" y="30345"/>
                </a:lnTo>
                <a:cubicBezTo>
                  <a:pt x="10558" y="30525"/>
                  <a:pt x="10590" y="30705"/>
                  <a:pt x="10623" y="30885"/>
                </a:cubicBezTo>
                <a:cubicBezTo>
                  <a:pt x="10525" y="30852"/>
                  <a:pt x="10427" y="30803"/>
                  <a:pt x="10329" y="30754"/>
                </a:cubicBezTo>
                <a:lnTo>
                  <a:pt x="10329" y="30738"/>
                </a:lnTo>
                <a:lnTo>
                  <a:pt x="10312" y="30558"/>
                </a:lnTo>
                <a:lnTo>
                  <a:pt x="10312" y="30558"/>
                </a:lnTo>
                <a:cubicBezTo>
                  <a:pt x="10323" y="30565"/>
                  <a:pt x="10334" y="30568"/>
                  <a:pt x="10345" y="30568"/>
                </a:cubicBezTo>
                <a:cubicBezTo>
                  <a:pt x="10381" y="30568"/>
                  <a:pt x="10410" y="30530"/>
                  <a:pt x="10410" y="30492"/>
                </a:cubicBezTo>
                <a:cubicBezTo>
                  <a:pt x="10394" y="30410"/>
                  <a:pt x="10378" y="30329"/>
                  <a:pt x="10361" y="30247"/>
                </a:cubicBezTo>
                <a:close/>
                <a:moveTo>
                  <a:pt x="6597" y="29281"/>
                </a:moveTo>
                <a:lnTo>
                  <a:pt x="6597" y="29281"/>
                </a:lnTo>
                <a:cubicBezTo>
                  <a:pt x="6924" y="29330"/>
                  <a:pt x="7268" y="29396"/>
                  <a:pt x="7595" y="29445"/>
                </a:cubicBezTo>
                <a:lnTo>
                  <a:pt x="7661" y="29477"/>
                </a:lnTo>
                <a:cubicBezTo>
                  <a:pt x="8446" y="29887"/>
                  <a:pt x="9199" y="30361"/>
                  <a:pt x="10001" y="30754"/>
                </a:cubicBezTo>
                <a:cubicBezTo>
                  <a:pt x="10034" y="30869"/>
                  <a:pt x="10067" y="31000"/>
                  <a:pt x="10116" y="31114"/>
                </a:cubicBezTo>
                <a:cubicBezTo>
                  <a:pt x="9379" y="30738"/>
                  <a:pt x="8528" y="30279"/>
                  <a:pt x="8201" y="30099"/>
                </a:cubicBezTo>
                <a:lnTo>
                  <a:pt x="8184" y="30116"/>
                </a:lnTo>
                <a:cubicBezTo>
                  <a:pt x="8152" y="29968"/>
                  <a:pt x="8135" y="29837"/>
                  <a:pt x="8119" y="29772"/>
                </a:cubicBezTo>
                <a:cubicBezTo>
                  <a:pt x="8119" y="29756"/>
                  <a:pt x="8102" y="29747"/>
                  <a:pt x="8088" y="29747"/>
                </a:cubicBezTo>
                <a:cubicBezTo>
                  <a:pt x="8074" y="29747"/>
                  <a:pt x="8062" y="29756"/>
                  <a:pt x="8070" y="29772"/>
                </a:cubicBezTo>
                <a:cubicBezTo>
                  <a:pt x="8086" y="29870"/>
                  <a:pt x="8102" y="29968"/>
                  <a:pt x="8135" y="30067"/>
                </a:cubicBezTo>
                <a:lnTo>
                  <a:pt x="8070" y="30034"/>
                </a:lnTo>
                <a:lnTo>
                  <a:pt x="8004" y="30001"/>
                </a:lnTo>
                <a:lnTo>
                  <a:pt x="8037" y="30001"/>
                </a:lnTo>
                <a:cubicBezTo>
                  <a:pt x="8098" y="30001"/>
                  <a:pt x="8088" y="29901"/>
                  <a:pt x="8033" y="29901"/>
                </a:cubicBezTo>
                <a:cubicBezTo>
                  <a:pt x="8029" y="29901"/>
                  <a:pt x="8025" y="29902"/>
                  <a:pt x="8021" y="29903"/>
                </a:cubicBezTo>
                <a:cubicBezTo>
                  <a:pt x="7955" y="29903"/>
                  <a:pt x="7890" y="29919"/>
                  <a:pt x="7824" y="29919"/>
                </a:cubicBezTo>
                <a:cubicBezTo>
                  <a:pt x="7415" y="29707"/>
                  <a:pt x="7006" y="29494"/>
                  <a:pt x="6597" y="29281"/>
                </a:cubicBezTo>
                <a:close/>
                <a:moveTo>
                  <a:pt x="10345" y="30885"/>
                </a:moveTo>
                <a:lnTo>
                  <a:pt x="10345" y="30885"/>
                </a:lnTo>
                <a:cubicBezTo>
                  <a:pt x="10443" y="30934"/>
                  <a:pt x="10558" y="30983"/>
                  <a:pt x="10656" y="31016"/>
                </a:cubicBezTo>
                <a:cubicBezTo>
                  <a:pt x="10672" y="31114"/>
                  <a:pt x="10689" y="31196"/>
                  <a:pt x="10705" y="31294"/>
                </a:cubicBezTo>
                <a:cubicBezTo>
                  <a:pt x="10705" y="31327"/>
                  <a:pt x="10721" y="31360"/>
                  <a:pt x="10738" y="31393"/>
                </a:cubicBezTo>
                <a:lnTo>
                  <a:pt x="10378" y="31229"/>
                </a:lnTo>
                <a:cubicBezTo>
                  <a:pt x="10378" y="31114"/>
                  <a:pt x="10361" y="31000"/>
                  <a:pt x="10345" y="30885"/>
                </a:cubicBezTo>
                <a:close/>
                <a:moveTo>
                  <a:pt x="5009" y="30198"/>
                </a:moveTo>
                <a:lnTo>
                  <a:pt x="5009" y="30198"/>
                </a:lnTo>
                <a:cubicBezTo>
                  <a:pt x="5271" y="30247"/>
                  <a:pt x="5533" y="30296"/>
                  <a:pt x="5795" y="30329"/>
                </a:cubicBezTo>
                <a:cubicBezTo>
                  <a:pt x="6580" y="30738"/>
                  <a:pt x="7382" y="31114"/>
                  <a:pt x="8152" y="31523"/>
                </a:cubicBezTo>
                <a:lnTo>
                  <a:pt x="8184" y="31540"/>
                </a:lnTo>
                <a:cubicBezTo>
                  <a:pt x="8119" y="31523"/>
                  <a:pt x="8053" y="31507"/>
                  <a:pt x="7988" y="31491"/>
                </a:cubicBezTo>
                <a:cubicBezTo>
                  <a:pt x="7137" y="31032"/>
                  <a:pt x="6253" y="30509"/>
                  <a:pt x="5320" y="30394"/>
                </a:cubicBezTo>
                <a:cubicBezTo>
                  <a:pt x="5315" y="30393"/>
                  <a:pt x="5311" y="30393"/>
                  <a:pt x="5306" y="30393"/>
                </a:cubicBezTo>
                <a:cubicBezTo>
                  <a:pt x="5238" y="30393"/>
                  <a:pt x="5242" y="30510"/>
                  <a:pt x="5303" y="30525"/>
                </a:cubicBezTo>
                <a:cubicBezTo>
                  <a:pt x="5958" y="30689"/>
                  <a:pt x="6597" y="30918"/>
                  <a:pt x="7186" y="31229"/>
                </a:cubicBezTo>
                <a:cubicBezTo>
                  <a:pt x="7137" y="31212"/>
                  <a:pt x="7088" y="31196"/>
                  <a:pt x="7055" y="31196"/>
                </a:cubicBezTo>
                <a:cubicBezTo>
                  <a:pt x="6728" y="31114"/>
                  <a:pt x="6417" y="31065"/>
                  <a:pt x="6089" y="31000"/>
                </a:cubicBezTo>
                <a:cubicBezTo>
                  <a:pt x="5946" y="30914"/>
                  <a:pt x="5778" y="30866"/>
                  <a:pt x="5618" y="30866"/>
                </a:cubicBezTo>
                <a:cubicBezTo>
                  <a:pt x="5595" y="30866"/>
                  <a:pt x="5572" y="30867"/>
                  <a:pt x="5549" y="30869"/>
                </a:cubicBezTo>
                <a:cubicBezTo>
                  <a:pt x="5402" y="30820"/>
                  <a:pt x="5254" y="30771"/>
                  <a:pt x="5123" y="30705"/>
                </a:cubicBezTo>
                <a:cubicBezTo>
                  <a:pt x="5091" y="30541"/>
                  <a:pt x="5042" y="30361"/>
                  <a:pt x="5009" y="30198"/>
                </a:cubicBezTo>
                <a:close/>
                <a:moveTo>
                  <a:pt x="5173" y="30901"/>
                </a:moveTo>
                <a:lnTo>
                  <a:pt x="5173" y="30901"/>
                </a:lnTo>
                <a:cubicBezTo>
                  <a:pt x="5500" y="31049"/>
                  <a:pt x="5844" y="31131"/>
                  <a:pt x="6187" y="31180"/>
                </a:cubicBezTo>
                <a:lnTo>
                  <a:pt x="6204" y="31180"/>
                </a:lnTo>
                <a:cubicBezTo>
                  <a:pt x="6449" y="31311"/>
                  <a:pt x="6695" y="31458"/>
                  <a:pt x="6875" y="31540"/>
                </a:cubicBezTo>
                <a:cubicBezTo>
                  <a:pt x="7055" y="31638"/>
                  <a:pt x="7235" y="31736"/>
                  <a:pt x="7431" y="31834"/>
                </a:cubicBezTo>
                <a:cubicBezTo>
                  <a:pt x="7219" y="31785"/>
                  <a:pt x="7022" y="31736"/>
                  <a:pt x="6809" y="31720"/>
                </a:cubicBezTo>
                <a:lnTo>
                  <a:pt x="6351" y="31654"/>
                </a:lnTo>
                <a:cubicBezTo>
                  <a:pt x="6122" y="31540"/>
                  <a:pt x="5876" y="31458"/>
                  <a:pt x="5614" y="31409"/>
                </a:cubicBezTo>
                <a:cubicBezTo>
                  <a:pt x="5565" y="31409"/>
                  <a:pt x="5533" y="31442"/>
                  <a:pt x="5549" y="31491"/>
                </a:cubicBezTo>
                <a:cubicBezTo>
                  <a:pt x="5451" y="31458"/>
                  <a:pt x="5369" y="31425"/>
                  <a:pt x="5271" y="31393"/>
                </a:cubicBezTo>
                <a:lnTo>
                  <a:pt x="5173" y="30901"/>
                </a:lnTo>
                <a:close/>
                <a:moveTo>
                  <a:pt x="6570" y="31248"/>
                </a:moveTo>
                <a:cubicBezTo>
                  <a:pt x="6823" y="31281"/>
                  <a:pt x="7062" y="31329"/>
                  <a:pt x="7300" y="31409"/>
                </a:cubicBezTo>
                <a:cubicBezTo>
                  <a:pt x="7480" y="31458"/>
                  <a:pt x="7693" y="31540"/>
                  <a:pt x="7939" y="31605"/>
                </a:cubicBezTo>
                <a:cubicBezTo>
                  <a:pt x="8086" y="31687"/>
                  <a:pt x="8233" y="31769"/>
                  <a:pt x="8381" y="31834"/>
                </a:cubicBezTo>
                <a:cubicBezTo>
                  <a:pt x="8250" y="31878"/>
                  <a:pt x="8112" y="31900"/>
                  <a:pt x="7971" y="31900"/>
                </a:cubicBezTo>
                <a:cubicBezTo>
                  <a:pt x="7901" y="31900"/>
                  <a:pt x="7830" y="31894"/>
                  <a:pt x="7759" y="31884"/>
                </a:cubicBezTo>
                <a:lnTo>
                  <a:pt x="7775" y="31884"/>
                </a:lnTo>
                <a:cubicBezTo>
                  <a:pt x="7368" y="31656"/>
                  <a:pt x="6977" y="31444"/>
                  <a:pt x="6570" y="31248"/>
                </a:cubicBezTo>
                <a:close/>
                <a:moveTo>
                  <a:pt x="8446" y="30410"/>
                </a:moveTo>
                <a:lnTo>
                  <a:pt x="8446" y="30410"/>
                </a:lnTo>
                <a:cubicBezTo>
                  <a:pt x="9035" y="30721"/>
                  <a:pt x="9608" y="31016"/>
                  <a:pt x="10198" y="31311"/>
                </a:cubicBezTo>
                <a:cubicBezTo>
                  <a:pt x="10214" y="31360"/>
                  <a:pt x="10230" y="31409"/>
                  <a:pt x="10247" y="31458"/>
                </a:cubicBezTo>
                <a:cubicBezTo>
                  <a:pt x="10265" y="31482"/>
                  <a:pt x="10292" y="31493"/>
                  <a:pt x="10318" y="31493"/>
                </a:cubicBezTo>
                <a:cubicBezTo>
                  <a:pt x="10362" y="31493"/>
                  <a:pt x="10404" y="31461"/>
                  <a:pt x="10394" y="31409"/>
                </a:cubicBezTo>
                <a:lnTo>
                  <a:pt x="10394" y="31409"/>
                </a:lnTo>
                <a:cubicBezTo>
                  <a:pt x="10525" y="31474"/>
                  <a:pt x="10640" y="31523"/>
                  <a:pt x="10771" y="31573"/>
                </a:cubicBezTo>
                <a:cubicBezTo>
                  <a:pt x="10787" y="31687"/>
                  <a:pt x="10803" y="31802"/>
                  <a:pt x="10820" y="31916"/>
                </a:cubicBezTo>
                <a:cubicBezTo>
                  <a:pt x="10067" y="31540"/>
                  <a:pt x="9281" y="31180"/>
                  <a:pt x="8528" y="30771"/>
                </a:cubicBezTo>
                <a:cubicBezTo>
                  <a:pt x="8364" y="30689"/>
                  <a:pt x="8217" y="30607"/>
                  <a:pt x="8070" y="30509"/>
                </a:cubicBezTo>
                <a:lnTo>
                  <a:pt x="8266" y="30492"/>
                </a:lnTo>
                <a:cubicBezTo>
                  <a:pt x="8299" y="30574"/>
                  <a:pt x="8381" y="30640"/>
                  <a:pt x="8479" y="30656"/>
                </a:cubicBezTo>
                <a:cubicBezTo>
                  <a:pt x="8544" y="30656"/>
                  <a:pt x="8544" y="30558"/>
                  <a:pt x="8479" y="30558"/>
                </a:cubicBezTo>
                <a:cubicBezTo>
                  <a:pt x="8430" y="30558"/>
                  <a:pt x="8381" y="30525"/>
                  <a:pt x="8348" y="30476"/>
                </a:cubicBezTo>
                <a:lnTo>
                  <a:pt x="8413" y="30476"/>
                </a:lnTo>
                <a:cubicBezTo>
                  <a:pt x="8446" y="30460"/>
                  <a:pt x="8463" y="30443"/>
                  <a:pt x="8446" y="30410"/>
                </a:cubicBezTo>
                <a:close/>
                <a:moveTo>
                  <a:pt x="5811" y="31998"/>
                </a:moveTo>
                <a:cubicBezTo>
                  <a:pt x="5844" y="32015"/>
                  <a:pt x="5893" y="32047"/>
                  <a:pt x="5942" y="32064"/>
                </a:cubicBezTo>
                <a:lnTo>
                  <a:pt x="5893" y="32047"/>
                </a:lnTo>
                <a:lnTo>
                  <a:pt x="5811" y="32031"/>
                </a:lnTo>
                <a:cubicBezTo>
                  <a:pt x="5811" y="32031"/>
                  <a:pt x="5811" y="32015"/>
                  <a:pt x="5811" y="31998"/>
                </a:cubicBezTo>
                <a:close/>
                <a:moveTo>
                  <a:pt x="5303" y="31540"/>
                </a:moveTo>
                <a:cubicBezTo>
                  <a:pt x="5565" y="31654"/>
                  <a:pt x="5844" y="31720"/>
                  <a:pt x="6122" y="31753"/>
                </a:cubicBezTo>
                <a:cubicBezTo>
                  <a:pt x="6613" y="31949"/>
                  <a:pt x="7088" y="32178"/>
                  <a:pt x="7562" y="32407"/>
                </a:cubicBezTo>
                <a:cubicBezTo>
                  <a:pt x="7284" y="32358"/>
                  <a:pt x="7039" y="32309"/>
                  <a:pt x="6777" y="32260"/>
                </a:cubicBezTo>
                <a:lnTo>
                  <a:pt x="6466" y="32178"/>
                </a:lnTo>
                <a:cubicBezTo>
                  <a:pt x="6106" y="31982"/>
                  <a:pt x="5729" y="31818"/>
                  <a:pt x="5336" y="31687"/>
                </a:cubicBezTo>
                <a:cubicBezTo>
                  <a:pt x="5336" y="31638"/>
                  <a:pt x="5320" y="31589"/>
                  <a:pt x="5303" y="31540"/>
                </a:cubicBezTo>
                <a:close/>
                <a:moveTo>
                  <a:pt x="6253" y="30394"/>
                </a:moveTo>
                <a:lnTo>
                  <a:pt x="6253" y="30394"/>
                </a:lnTo>
                <a:cubicBezTo>
                  <a:pt x="6547" y="30443"/>
                  <a:pt x="6858" y="30492"/>
                  <a:pt x="7169" y="30525"/>
                </a:cubicBezTo>
                <a:cubicBezTo>
                  <a:pt x="8119" y="30967"/>
                  <a:pt x="9052" y="31442"/>
                  <a:pt x="9985" y="31916"/>
                </a:cubicBezTo>
                <a:cubicBezTo>
                  <a:pt x="9994" y="31921"/>
                  <a:pt x="10003" y="31923"/>
                  <a:pt x="10010" y="31923"/>
                </a:cubicBezTo>
                <a:cubicBezTo>
                  <a:pt x="10058" y="31923"/>
                  <a:pt x="10074" y="31846"/>
                  <a:pt x="10018" y="31818"/>
                </a:cubicBezTo>
                <a:cubicBezTo>
                  <a:pt x="9183" y="31376"/>
                  <a:pt x="8332" y="30967"/>
                  <a:pt x="7480" y="30558"/>
                </a:cubicBezTo>
                <a:lnTo>
                  <a:pt x="7448" y="30541"/>
                </a:lnTo>
                <a:lnTo>
                  <a:pt x="7824" y="30541"/>
                </a:lnTo>
                <a:lnTo>
                  <a:pt x="8135" y="30705"/>
                </a:lnTo>
                <a:cubicBezTo>
                  <a:pt x="9019" y="31180"/>
                  <a:pt x="9952" y="31589"/>
                  <a:pt x="10852" y="32047"/>
                </a:cubicBezTo>
                <a:cubicBezTo>
                  <a:pt x="10885" y="32293"/>
                  <a:pt x="10934" y="32522"/>
                  <a:pt x="10983" y="32767"/>
                </a:cubicBezTo>
                <a:cubicBezTo>
                  <a:pt x="10689" y="32637"/>
                  <a:pt x="10410" y="32506"/>
                  <a:pt x="10116" y="32358"/>
                </a:cubicBezTo>
                <a:lnTo>
                  <a:pt x="10132" y="32358"/>
                </a:lnTo>
                <a:cubicBezTo>
                  <a:pt x="9641" y="32129"/>
                  <a:pt x="9166" y="31884"/>
                  <a:pt x="8692" y="31638"/>
                </a:cubicBezTo>
                <a:cubicBezTo>
                  <a:pt x="8790" y="31605"/>
                  <a:pt x="8888" y="31556"/>
                  <a:pt x="8954" y="31474"/>
                </a:cubicBezTo>
                <a:cubicBezTo>
                  <a:pt x="8990" y="31438"/>
                  <a:pt x="8946" y="31385"/>
                  <a:pt x="8901" y="31385"/>
                </a:cubicBezTo>
                <a:cubicBezTo>
                  <a:pt x="8885" y="31385"/>
                  <a:pt x="8868" y="31392"/>
                  <a:pt x="8855" y="31409"/>
                </a:cubicBezTo>
                <a:cubicBezTo>
                  <a:pt x="8757" y="31491"/>
                  <a:pt x="8643" y="31540"/>
                  <a:pt x="8528" y="31556"/>
                </a:cubicBezTo>
                <a:lnTo>
                  <a:pt x="8381" y="31474"/>
                </a:lnTo>
                <a:cubicBezTo>
                  <a:pt x="7677" y="31114"/>
                  <a:pt x="6957" y="30754"/>
                  <a:pt x="6253" y="30394"/>
                </a:cubicBezTo>
                <a:close/>
                <a:moveTo>
                  <a:pt x="5455" y="32130"/>
                </a:moveTo>
                <a:lnTo>
                  <a:pt x="5455" y="32130"/>
                </a:lnTo>
                <a:cubicBezTo>
                  <a:pt x="5797" y="32195"/>
                  <a:pt x="6140" y="32277"/>
                  <a:pt x="6498" y="32358"/>
                </a:cubicBezTo>
                <a:lnTo>
                  <a:pt x="6662" y="32424"/>
                </a:lnTo>
                <a:cubicBezTo>
                  <a:pt x="7120" y="32653"/>
                  <a:pt x="7579" y="32866"/>
                  <a:pt x="8053" y="33062"/>
                </a:cubicBezTo>
                <a:cubicBezTo>
                  <a:pt x="7857" y="33046"/>
                  <a:pt x="7677" y="33029"/>
                  <a:pt x="7497" y="32997"/>
                </a:cubicBezTo>
                <a:cubicBezTo>
                  <a:pt x="6973" y="32767"/>
                  <a:pt x="6449" y="32538"/>
                  <a:pt x="5925" y="32293"/>
                </a:cubicBezTo>
                <a:cubicBezTo>
                  <a:pt x="5913" y="32287"/>
                  <a:pt x="5902" y="32284"/>
                  <a:pt x="5891" y="32284"/>
                </a:cubicBezTo>
                <a:cubicBezTo>
                  <a:pt x="5845" y="32284"/>
                  <a:pt x="5820" y="32335"/>
                  <a:pt x="5860" y="32375"/>
                </a:cubicBezTo>
                <a:cubicBezTo>
                  <a:pt x="5975" y="32506"/>
                  <a:pt x="6122" y="32620"/>
                  <a:pt x="6286" y="32702"/>
                </a:cubicBezTo>
                <a:cubicBezTo>
                  <a:pt x="6293" y="32707"/>
                  <a:pt x="6299" y="32709"/>
                  <a:pt x="6305" y="32709"/>
                </a:cubicBezTo>
                <a:cubicBezTo>
                  <a:pt x="6342" y="32709"/>
                  <a:pt x="6360" y="32634"/>
                  <a:pt x="6318" y="32620"/>
                </a:cubicBezTo>
                <a:lnTo>
                  <a:pt x="6236" y="32571"/>
                </a:lnTo>
                <a:lnTo>
                  <a:pt x="6236" y="32571"/>
                </a:lnTo>
                <a:cubicBezTo>
                  <a:pt x="6515" y="32702"/>
                  <a:pt x="6793" y="32817"/>
                  <a:pt x="7071" y="32931"/>
                </a:cubicBezTo>
                <a:cubicBezTo>
                  <a:pt x="6875" y="32898"/>
                  <a:pt x="6662" y="32849"/>
                  <a:pt x="6466" y="32800"/>
                </a:cubicBezTo>
                <a:cubicBezTo>
                  <a:pt x="6253" y="32751"/>
                  <a:pt x="6007" y="32653"/>
                  <a:pt x="5778" y="32587"/>
                </a:cubicBezTo>
                <a:cubicBezTo>
                  <a:pt x="5745" y="32587"/>
                  <a:pt x="5647" y="32571"/>
                  <a:pt x="5549" y="32538"/>
                </a:cubicBezTo>
                <a:cubicBezTo>
                  <a:pt x="5518" y="32397"/>
                  <a:pt x="5486" y="32270"/>
                  <a:pt x="5455" y="32130"/>
                </a:cubicBezTo>
                <a:close/>
                <a:moveTo>
                  <a:pt x="8463" y="31671"/>
                </a:moveTo>
                <a:cubicBezTo>
                  <a:pt x="9297" y="32096"/>
                  <a:pt x="10149" y="32522"/>
                  <a:pt x="11000" y="32915"/>
                </a:cubicBezTo>
                <a:cubicBezTo>
                  <a:pt x="11000" y="32964"/>
                  <a:pt x="11016" y="33013"/>
                  <a:pt x="11032" y="33062"/>
                </a:cubicBezTo>
                <a:cubicBezTo>
                  <a:pt x="10771" y="32915"/>
                  <a:pt x="10525" y="32751"/>
                  <a:pt x="10296" y="32620"/>
                </a:cubicBezTo>
                <a:cubicBezTo>
                  <a:pt x="9739" y="32342"/>
                  <a:pt x="9183" y="32080"/>
                  <a:pt x="8626" y="31802"/>
                </a:cubicBezTo>
                <a:lnTo>
                  <a:pt x="8594" y="31802"/>
                </a:lnTo>
                <a:cubicBezTo>
                  <a:pt x="8594" y="31788"/>
                  <a:pt x="8581" y="31749"/>
                  <a:pt x="8557" y="31749"/>
                </a:cubicBezTo>
                <a:cubicBezTo>
                  <a:pt x="8553" y="31749"/>
                  <a:pt x="8549" y="31750"/>
                  <a:pt x="8544" y="31753"/>
                </a:cubicBezTo>
                <a:lnTo>
                  <a:pt x="8528" y="31769"/>
                </a:lnTo>
                <a:lnTo>
                  <a:pt x="8315" y="31671"/>
                </a:lnTo>
                <a:close/>
                <a:moveTo>
                  <a:pt x="8495" y="31884"/>
                </a:moveTo>
                <a:lnTo>
                  <a:pt x="8757" y="31998"/>
                </a:lnTo>
                <a:cubicBezTo>
                  <a:pt x="9314" y="32260"/>
                  <a:pt x="9870" y="32522"/>
                  <a:pt x="10427" y="32800"/>
                </a:cubicBezTo>
                <a:cubicBezTo>
                  <a:pt x="10515" y="32852"/>
                  <a:pt x="10607" y="32907"/>
                  <a:pt x="10701" y="32962"/>
                </a:cubicBezTo>
                <a:lnTo>
                  <a:pt x="10701" y="32962"/>
                </a:lnTo>
                <a:cubicBezTo>
                  <a:pt x="10698" y="32961"/>
                  <a:pt x="10694" y="32961"/>
                  <a:pt x="10691" y="32961"/>
                </a:cubicBezTo>
                <a:cubicBezTo>
                  <a:pt x="10660" y="32961"/>
                  <a:pt x="10628" y="32999"/>
                  <a:pt x="10656" y="33013"/>
                </a:cubicBezTo>
                <a:cubicBezTo>
                  <a:pt x="10738" y="33078"/>
                  <a:pt x="10607" y="33144"/>
                  <a:pt x="10460" y="33193"/>
                </a:cubicBezTo>
                <a:cubicBezTo>
                  <a:pt x="9641" y="32866"/>
                  <a:pt x="8855" y="32489"/>
                  <a:pt x="8102" y="32047"/>
                </a:cubicBezTo>
                <a:lnTo>
                  <a:pt x="7955" y="31982"/>
                </a:lnTo>
                <a:cubicBezTo>
                  <a:pt x="8152" y="31982"/>
                  <a:pt x="8332" y="31949"/>
                  <a:pt x="8495" y="31884"/>
                </a:cubicBezTo>
                <a:close/>
                <a:moveTo>
                  <a:pt x="10708" y="32967"/>
                </a:moveTo>
                <a:cubicBezTo>
                  <a:pt x="10820" y="33032"/>
                  <a:pt x="10934" y="33099"/>
                  <a:pt x="11049" y="33160"/>
                </a:cubicBezTo>
                <a:lnTo>
                  <a:pt x="11049" y="33209"/>
                </a:lnTo>
                <a:cubicBezTo>
                  <a:pt x="10934" y="33226"/>
                  <a:pt x="10820" y="33242"/>
                  <a:pt x="10705" y="33291"/>
                </a:cubicBezTo>
                <a:lnTo>
                  <a:pt x="10558" y="33242"/>
                </a:lnTo>
                <a:cubicBezTo>
                  <a:pt x="10640" y="33193"/>
                  <a:pt x="10721" y="33144"/>
                  <a:pt x="10771" y="33062"/>
                </a:cubicBezTo>
                <a:lnTo>
                  <a:pt x="10787" y="33078"/>
                </a:lnTo>
                <a:cubicBezTo>
                  <a:pt x="10803" y="33062"/>
                  <a:pt x="10803" y="33046"/>
                  <a:pt x="10787" y="33029"/>
                </a:cubicBezTo>
                <a:lnTo>
                  <a:pt x="10708" y="32967"/>
                </a:lnTo>
                <a:close/>
                <a:moveTo>
                  <a:pt x="6793" y="31802"/>
                </a:moveTo>
                <a:cubicBezTo>
                  <a:pt x="7088" y="31834"/>
                  <a:pt x="7382" y="31916"/>
                  <a:pt x="7661" y="31949"/>
                </a:cubicBezTo>
                <a:lnTo>
                  <a:pt x="8201" y="32244"/>
                </a:lnTo>
                <a:cubicBezTo>
                  <a:pt x="8872" y="32620"/>
                  <a:pt x="9592" y="32948"/>
                  <a:pt x="10312" y="33226"/>
                </a:cubicBezTo>
                <a:cubicBezTo>
                  <a:pt x="10202" y="33263"/>
                  <a:pt x="10119" y="33281"/>
                  <a:pt x="10119" y="33281"/>
                </a:cubicBezTo>
                <a:cubicBezTo>
                  <a:pt x="10119" y="33281"/>
                  <a:pt x="10128" y="33279"/>
                  <a:pt x="10149" y="33275"/>
                </a:cubicBezTo>
                <a:lnTo>
                  <a:pt x="10149" y="33275"/>
                </a:lnTo>
                <a:cubicBezTo>
                  <a:pt x="10083" y="33291"/>
                  <a:pt x="10001" y="33308"/>
                  <a:pt x="9936" y="33324"/>
                </a:cubicBezTo>
                <a:lnTo>
                  <a:pt x="9919" y="33308"/>
                </a:lnTo>
                <a:cubicBezTo>
                  <a:pt x="9412" y="33095"/>
                  <a:pt x="8905" y="32882"/>
                  <a:pt x="8397" y="32653"/>
                </a:cubicBezTo>
                <a:lnTo>
                  <a:pt x="8397" y="32653"/>
                </a:lnTo>
                <a:lnTo>
                  <a:pt x="8594" y="32686"/>
                </a:lnTo>
                <a:cubicBezTo>
                  <a:pt x="8659" y="32686"/>
                  <a:pt x="8675" y="32571"/>
                  <a:pt x="8610" y="32571"/>
                </a:cubicBezTo>
                <a:cubicBezTo>
                  <a:pt x="8413" y="32538"/>
                  <a:pt x="8233" y="32522"/>
                  <a:pt x="8037" y="32489"/>
                </a:cubicBezTo>
                <a:cubicBezTo>
                  <a:pt x="7906" y="32440"/>
                  <a:pt x="7775" y="32375"/>
                  <a:pt x="7644" y="32309"/>
                </a:cubicBezTo>
                <a:cubicBezTo>
                  <a:pt x="7317" y="32145"/>
                  <a:pt x="7006" y="31965"/>
                  <a:pt x="6678" y="31802"/>
                </a:cubicBezTo>
                <a:close/>
                <a:moveTo>
                  <a:pt x="6957" y="32456"/>
                </a:moveTo>
                <a:cubicBezTo>
                  <a:pt x="7300" y="32522"/>
                  <a:pt x="7628" y="32587"/>
                  <a:pt x="7955" y="32620"/>
                </a:cubicBezTo>
                <a:cubicBezTo>
                  <a:pt x="8544" y="32898"/>
                  <a:pt x="9150" y="33144"/>
                  <a:pt x="9756" y="33373"/>
                </a:cubicBezTo>
                <a:lnTo>
                  <a:pt x="9461" y="33439"/>
                </a:lnTo>
                <a:cubicBezTo>
                  <a:pt x="8986" y="33520"/>
                  <a:pt x="8495" y="33651"/>
                  <a:pt x="8021" y="33782"/>
                </a:cubicBezTo>
                <a:lnTo>
                  <a:pt x="7955" y="33782"/>
                </a:lnTo>
                <a:cubicBezTo>
                  <a:pt x="7415" y="33668"/>
                  <a:pt x="6891" y="33504"/>
                  <a:pt x="6367" y="33357"/>
                </a:cubicBezTo>
                <a:cubicBezTo>
                  <a:pt x="6269" y="33259"/>
                  <a:pt x="6187" y="33144"/>
                  <a:pt x="6122" y="33029"/>
                </a:cubicBezTo>
                <a:lnTo>
                  <a:pt x="6122" y="33029"/>
                </a:lnTo>
                <a:cubicBezTo>
                  <a:pt x="6433" y="33062"/>
                  <a:pt x="6744" y="33144"/>
                  <a:pt x="7039" y="33275"/>
                </a:cubicBezTo>
                <a:cubicBezTo>
                  <a:pt x="7071" y="33275"/>
                  <a:pt x="7088" y="33226"/>
                  <a:pt x="7055" y="33226"/>
                </a:cubicBezTo>
                <a:cubicBezTo>
                  <a:pt x="6744" y="33078"/>
                  <a:pt x="6417" y="32980"/>
                  <a:pt x="6073" y="32915"/>
                </a:cubicBezTo>
                <a:cubicBezTo>
                  <a:pt x="6040" y="32915"/>
                  <a:pt x="6024" y="32931"/>
                  <a:pt x="6024" y="32964"/>
                </a:cubicBezTo>
                <a:cubicBezTo>
                  <a:pt x="6024" y="33046"/>
                  <a:pt x="6056" y="33128"/>
                  <a:pt x="6106" y="33193"/>
                </a:cubicBezTo>
                <a:cubicBezTo>
                  <a:pt x="6122" y="33226"/>
                  <a:pt x="6155" y="33275"/>
                  <a:pt x="6187" y="33308"/>
                </a:cubicBezTo>
                <a:cubicBezTo>
                  <a:pt x="6024" y="33259"/>
                  <a:pt x="5876" y="33226"/>
                  <a:pt x="5713" y="33193"/>
                </a:cubicBezTo>
                <a:cubicBezTo>
                  <a:pt x="5680" y="33095"/>
                  <a:pt x="5664" y="33013"/>
                  <a:pt x="5647" y="32931"/>
                </a:cubicBezTo>
                <a:lnTo>
                  <a:pt x="5647" y="32948"/>
                </a:lnTo>
                <a:lnTo>
                  <a:pt x="5582" y="32669"/>
                </a:lnTo>
                <a:lnTo>
                  <a:pt x="5582" y="32669"/>
                </a:lnTo>
                <a:cubicBezTo>
                  <a:pt x="5925" y="32767"/>
                  <a:pt x="6269" y="32882"/>
                  <a:pt x="6629" y="32964"/>
                </a:cubicBezTo>
                <a:cubicBezTo>
                  <a:pt x="6908" y="33013"/>
                  <a:pt x="7186" y="33062"/>
                  <a:pt x="7480" y="33095"/>
                </a:cubicBezTo>
                <a:lnTo>
                  <a:pt x="7628" y="33160"/>
                </a:lnTo>
                <a:cubicBezTo>
                  <a:pt x="7634" y="33163"/>
                  <a:pt x="7640" y="33165"/>
                  <a:pt x="7646" y="33165"/>
                </a:cubicBezTo>
                <a:cubicBezTo>
                  <a:pt x="7671" y="33165"/>
                  <a:pt x="7693" y="33138"/>
                  <a:pt x="7693" y="33111"/>
                </a:cubicBezTo>
                <a:cubicBezTo>
                  <a:pt x="7873" y="33128"/>
                  <a:pt x="8070" y="33144"/>
                  <a:pt x="8250" y="33160"/>
                </a:cubicBezTo>
                <a:lnTo>
                  <a:pt x="8381" y="33209"/>
                </a:lnTo>
                <a:cubicBezTo>
                  <a:pt x="8386" y="33211"/>
                  <a:pt x="8391" y="33212"/>
                  <a:pt x="8396" y="33212"/>
                </a:cubicBezTo>
                <a:cubicBezTo>
                  <a:pt x="8436" y="33212"/>
                  <a:pt x="8457" y="33157"/>
                  <a:pt x="8413" y="33128"/>
                </a:cubicBezTo>
                <a:cubicBezTo>
                  <a:pt x="7922" y="32931"/>
                  <a:pt x="7448" y="32686"/>
                  <a:pt x="6957" y="32456"/>
                </a:cubicBezTo>
                <a:close/>
                <a:moveTo>
                  <a:pt x="10460" y="33291"/>
                </a:moveTo>
                <a:lnTo>
                  <a:pt x="10574" y="33324"/>
                </a:lnTo>
                <a:cubicBezTo>
                  <a:pt x="10443" y="33373"/>
                  <a:pt x="10296" y="33422"/>
                  <a:pt x="10149" y="33471"/>
                </a:cubicBezTo>
                <a:cubicBezTo>
                  <a:pt x="9576" y="33619"/>
                  <a:pt x="8970" y="33700"/>
                  <a:pt x="8397" y="33831"/>
                </a:cubicBezTo>
                <a:lnTo>
                  <a:pt x="8413" y="33831"/>
                </a:lnTo>
                <a:lnTo>
                  <a:pt x="8102" y="33897"/>
                </a:lnTo>
                <a:cubicBezTo>
                  <a:pt x="8102" y="33897"/>
                  <a:pt x="8102" y="33881"/>
                  <a:pt x="8102" y="33881"/>
                </a:cubicBezTo>
                <a:lnTo>
                  <a:pt x="8806" y="33684"/>
                </a:lnTo>
                <a:cubicBezTo>
                  <a:pt x="9265" y="33570"/>
                  <a:pt x="9723" y="33488"/>
                  <a:pt x="10181" y="33373"/>
                </a:cubicBezTo>
                <a:cubicBezTo>
                  <a:pt x="10279" y="33340"/>
                  <a:pt x="10361" y="33324"/>
                  <a:pt x="10460" y="33291"/>
                </a:cubicBezTo>
                <a:close/>
                <a:moveTo>
                  <a:pt x="11098" y="33308"/>
                </a:moveTo>
                <a:cubicBezTo>
                  <a:pt x="11098" y="33340"/>
                  <a:pt x="11114" y="33389"/>
                  <a:pt x="11114" y="33422"/>
                </a:cubicBezTo>
                <a:cubicBezTo>
                  <a:pt x="10271" y="33576"/>
                  <a:pt x="9441" y="33743"/>
                  <a:pt x="8613" y="33912"/>
                </a:cubicBezTo>
                <a:lnTo>
                  <a:pt x="8613" y="33912"/>
                </a:lnTo>
                <a:cubicBezTo>
                  <a:pt x="9060" y="33814"/>
                  <a:pt x="9527" y="33735"/>
                  <a:pt x="9968" y="33602"/>
                </a:cubicBezTo>
                <a:cubicBezTo>
                  <a:pt x="10230" y="33553"/>
                  <a:pt x="10476" y="33439"/>
                  <a:pt x="10721" y="33373"/>
                </a:cubicBezTo>
                <a:lnTo>
                  <a:pt x="10852" y="33406"/>
                </a:lnTo>
                <a:cubicBezTo>
                  <a:pt x="10856" y="33408"/>
                  <a:pt x="10860" y="33408"/>
                  <a:pt x="10863" y="33408"/>
                </a:cubicBezTo>
                <a:cubicBezTo>
                  <a:pt x="10891" y="33408"/>
                  <a:pt x="10912" y="33355"/>
                  <a:pt x="10869" y="33340"/>
                </a:cubicBezTo>
                <a:cubicBezTo>
                  <a:pt x="10951" y="33324"/>
                  <a:pt x="11016" y="33308"/>
                  <a:pt x="11098" y="33308"/>
                </a:cubicBezTo>
                <a:close/>
                <a:moveTo>
                  <a:pt x="7922" y="33913"/>
                </a:moveTo>
                <a:cubicBezTo>
                  <a:pt x="7939" y="33913"/>
                  <a:pt x="7955" y="33930"/>
                  <a:pt x="7972" y="33946"/>
                </a:cubicBezTo>
                <a:cubicBezTo>
                  <a:pt x="7863" y="33953"/>
                  <a:pt x="7755" y="33970"/>
                  <a:pt x="7648" y="33995"/>
                </a:cubicBezTo>
                <a:lnTo>
                  <a:pt x="7648" y="33995"/>
                </a:lnTo>
                <a:cubicBezTo>
                  <a:pt x="7740" y="33969"/>
                  <a:pt x="7833" y="33941"/>
                  <a:pt x="7922" y="33913"/>
                </a:cubicBezTo>
                <a:close/>
                <a:moveTo>
                  <a:pt x="5748" y="33357"/>
                </a:moveTo>
                <a:cubicBezTo>
                  <a:pt x="5894" y="33390"/>
                  <a:pt x="6041" y="33422"/>
                  <a:pt x="6171" y="33455"/>
                </a:cubicBezTo>
                <a:cubicBezTo>
                  <a:pt x="6089" y="33455"/>
                  <a:pt x="6073" y="33570"/>
                  <a:pt x="6138" y="33602"/>
                </a:cubicBezTo>
                <a:cubicBezTo>
                  <a:pt x="6195" y="33621"/>
                  <a:pt x="6241" y="33640"/>
                  <a:pt x="6285" y="33640"/>
                </a:cubicBezTo>
                <a:cubicBezTo>
                  <a:pt x="6318" y="33640"/>
                  <a:pt x="6349" y="33630"/>
                  <a:pt x="6384" y="33602"/>
                </a:cubicBezTo>
                <a:cubicBezTo>
                  <a:pt x="6400" y="33586"/>
                  <a:pt x="6417" y="33553"/>
                  <a:pt x="6417" y="33537"/>
                </a:cubicBezTo>
                <a:cubicBezTo>
                  <a:pt x="6826" y="33651"/>
                  <a:pt x="7219" y="33766"/>
                  <a:pt x="7628" y="33864"/>
                </a:cubicBezTo>
                <a:cubicBezTo>
                  <a:pt x="7399" y="33913"/>
                  <a:pt x="7153" y="33962"/>
                  <a:pt x="6908" y="34011"/>
                </a:cubicBezTo>
                <a:cubicBezTo>
                  <a:pt x="6547" y="33913"/>
                  <a:pt x="6187" y="33815"/>
                  <a:pt x="5811" y="33750"/>
                </a:cubicBezTo>
                <a:cubicBezTo>
                  <a:pt x="5795" y="33609"/>
                  <a:pt x="5765" y="33483"/>
                  <a:pt x="5748" y="33357"/>
                </a:cubicBezTo>
                <a:close/>
                <a:moveTo>
                  <a:pt x="7461" y="34047"/>
                </a:moveTo>
                <a:cubicBezTo>
                  <a:pt x="7390" y="34070"/>
                  <a:pt x="7320" y="34097"/>
                  <a:pt x="7251" y="34126"/>
                </a:cubicBezTo>
                <a:cubicBezTo>
                  <a:pt x="7251" y="34126"/>
                  <a:pt x="7268" y="34110"/>
                  <a:pt x="7268" y="34093"/>
                </a:cubicBezTo>
                <a:lnTo>
                  <a:pt x="7284" y="34093"/>
                </a:lnTo>
                <a:cubicBezTo>
                  <a:pt x="7341" y="34079"/>
                  <a:pt x="7400" y="34064"/>
                  <a:pt x="7461" y="34047"/>
                </a:cubicBezTo>
                <a:close/>
                <a:moveTo>
                  <a:pt x="5827" y="33881"/>
                </a:moveTo>
                <a:lnTo>
                  <a:pt x="5827" y="33881"/>
                </a:lnTo>
                <a:cubicBezTo>
                  <a:pt x="6073" y="33946"/>
                  <a:pt x="6318" y="34028"/>
                  <a:pt x="6547" y="34077"/>
                </a:cubicBezTo>
                <a:cubicBezTo>
                  <a:pt x="6351" y="34142"/>
                  <a:pt x="6171" y="34224"/>
                  <a:pt x="5991" y="34322"/>
                </a:cubicBezTo>
                <a:lnTo>
                  <a:pt x="5844" y="34306"/>
                </a:lnTo>
                <a:lnTo>
                  <a:pt x="5844" y="34273"/>
                </a:lnTo>
                <a:lnTo>
                  <a:pt x="5844" y="34028"/>
                </a:lnTo>
                <a:cubicBezTo>
                  <a:pt x="5844" y="33979"/>
                  <a:pt x="5844" y="33930"/>
                  <a:pt x="5827" y="33881"/>
                </a:cubicBezTo>
                <a:close/>
                <a:moveTo>
                  <a:pt x="6777" y="34226"/>
                </a:moveTo>
                <a:cubicBezTo>
                  <a:pt x="6811" y="34226"/>
                  <a:pt x="6844" y="34230"/>
                  <a:pt x="6875" y="34241"/>
                </a:cubicBezTo>
                <a:lnTo>
                  <a:pt x="6875" y="34250"/>
                </a:lnTo>
                <a:lnTo>
                  <a:pt x="6875" y="34250"/>
                </a:lnTo>
                <a:cubicBezTo>
                  <a:pt x="6866" y="34246"/>
                  <a:pt x="6858" y="34245"/>
                  <a:pt x="6850" y="34245"/>
                </a:cubicBezTo>
                <a:cubicBezTo>
                  <a:pt x="6838" y="34245"/>
                  <a:pt x="6826" y="34249"/>
                  <a:pt x="6809" y="34257"/>
                </a:cubicBezTo>
                <a:cubicBezTo>
                  <a:pt x="6646" y="34306"/>
                  <a:pt x="6466" y="34372"/>
                  <a:pt x="6318" y="34453"/>
                </a:cubicBezTo>
                <a:lnTo>
                  <a:pt x="6204" y="34453"/>
                </a:lnTo>
                <a:cubicBezTo>
                  <a:pt x="6383" y="34357"/>
                  <a:pt x="6597" y="34226"/>
                  <a:pt x="6777" y="34226"/>
                </a:cubicBezTo>
                <a:close/>
                <a:moveTo>
                  <a:pt x="6040" y="34503"/>
                </a:moveTo>
                <a:lnTo>
                  <a:pt x="6171" y="34535"/>
                </a:lnTo>
                <a:lnTo>
                  <a:pt x="6073" y="34584"/>
                </a:lnTo>
                <a:cubicBezTo>
                  <a:pt x="6040" y="34601"/>
                  <a:pt x="6007" y="34617"/>
                  <a:pt x="5975" y="34633"/>
                </a:cubicBezTo>
                <a:cubicBezTo>
                  <a:pt x="5975" y="34611"/>
                  <a:pt x="5975" y="34596"/>
                  <a:pt x="5969" y="34584"/>
                </a:cubicBezTo>
                <a:lnTo>
                  <a:pt x="5969" y="34584"/>
                </a:lnTo>
                <a:cubicBezTo>
                  <a:pt x="6010" y="34577"/>
                  <a:pt x="6024" y="34533"/>
                  <a:pt x="6024" y="34503"/>
                </a:cubicBezTo>
                <a:close/>
                <a:moveTo>
                  <a:pt x="11147" y="33537"/>
                </a:moveTo>
                <a:cubicBezTo>
                  <a:pt x="11163" y="33635"/>
                  <a:pt x="11180" y="33733"/>
                  <a:pt x="11212" y="33815"/>
                </a:cubicBezTo>
                <a:cubicBezTo>
                  <a:pt x="11262" y="34028"/>
                  <a:pt x="11311" y="34241"/>
                  <a:pt x="11343" y="34453"/>
                </a:cubicBezTo>
                <a:cubicBezTo>
                  <a:pt x="11235" y="34490"/>
                  <a:pt x="11061" y="34501"/>
                  <a:pt x="10961" y="34501"/>
                </a:cubicBezTo>
                <a:cubicBezTo>
                  <a:pt x="10880" y="34501"/>
                  <a:pt x="10846" y="34493"/>
                  <a:pt x="10934" y="34486"/>
                </a:cubicBezTo>
                <a:cubicBezTo>
                  <a:pt x="10820" y="34486"/>
                  <a:pt x="10721" y="34503"/>
                  <a:pt x="10607" y="34503"/>
                </a:cubicBezTo>
                <a:lnTo>
                  <a:pt x="11082" y="34404"/>
                </a:lnTo>
                <a:cubicBezTo>
                  <a:pt x="11147" y="34388"/>
                  <a:pt x="11131" y="34306"/>
                  <a:pt x="11065" y="34306"/>
                </a:cubicBezTo>
                <a:lnTo>
                  <a:pt x="8675" y="34797"/>
                </a:lnTo>
                <a:cubicBezTo>
                  <a:pt x="8430" y="34846"/>
                  <a:pt x="8168" y="34895"/>
                  <a:pt x="7906" y="34944"/>
                </a:cubicBezTo>
                <a:cubicBezTo>
                  <a:pt x="7562" y="34830"/>
                  <a:pt x="7202" y="34699"/>
                  <a:pt x="6858" y="34584"/>
                </a:cubicBezTo>
                <a:cubicBezTo>
                  <a:pt x="6924" y="34568"/>
                  <a:pt x="6989" y="34535"/>
                  <a:pt x="7071" y="34519"/>
                </a:cubicBezTo>
                <a:cubicBezTo>
                  <a:pt x="7219" y="34437"/>
                  <a:pt x="7382" y="34388"/>
                  <a:pt x="7562" y="34339"/>
                </a:cubicBezTo>
                <a:cubicBezTo>
                  <a:pt x="8004" y="34453"/>
                  <a:pt x="8446" y="34584"/>
                  <a:pt x="8888" y="34699"/>
                </a:cubicBezTo>
                <a:cubicBezTo>
                  <a:pt x="8894" y="34703"/>
                  <a:pt x="8900" y="34705"/>
                  <a:pt x="8906" y="34705"/>
                </a:cubicBezTo>
                <a:cubicBezTo>
                  <a:pt x="8947" y="34705"/>
                  <a:pt x="8976" y="34615"/>
                  <a:pt x="8905" y="34601"/>
                </a:cubicBezTo>
                <a:lnTo>
                  <a:pt x="8921" y="34584"/>
                </a:lnTo>
                <a:cubicBezTo>
                  <a:pt x="8561" y="34503"/>
                  <a:pt x="8201" y="34388"/>
                  <a:pt x="7857" y="34273"/>
                </a:cubicBezTo>
                <a:cubicBezTo>
                  <a:pt x="8037" y="34224"/>
                  <a:pt x="8233" y="34192"/>
                  <a:pt x="8430" y="34142"/>
                </a:cubicBezTo>
                <a:cubicBezTo>
                  <a:pt x="9330" y="33946"/>
                  <a:pt x="10247" y="33750"/>
                  <a:pt x="11147" y="33537"/>
                </a:cubicBezTo>
                <a:close/>
                <a:moveTo>
                  <a:pt x="6629" y="34650"/>
                </a:moveTo>
                <a:lnTo>
                  <a:pt x="7693" y="34994"/>
                </a:lnTo>
                <a:cubicBezTo>
                  <a:pt x="7268" y="35075"/>
                  <a:pt x="6858" y="35190"/>
                  <a:pt x="6449" y="35370"/>
                </a:cubicBezTo>
                <a:cubicBezTo>
                  <a:pt x="6422" y="35302"/>
                  <a:pt x="6383" y="35268"/>
                  <a:pt x="6305" y="35268"/>
                </a:cubicBezTo>
                <a:cubicBezTo>
                  <a:pt x="6289" y="35268"/>
                  <a:pt x="6272" y="35269"/>
                  <a:pt x="6253" y="35272"/>
                </a:cubicBezTo>
                <a:cubicBezTo>
                  <a:pt x="6229" y="35272"/>
                  <a:pt x="6214" y="35280"/>
                  <a:pt x="6202" y="35297"/>
                </a:cubicBezTo>
                <a:lnTo>
                  <a:pt x="6202" y="35297"/>
                </a:lnTo>
                <a:lnTo>
                  <a:pt x="6089" y="34895"/>
                </a:lnTo>
                <a:cubicBezTo>
                  <a:pt x="6089" y="34879"/>
                  <a:pt x="6106" y="34846"/>
                  <a:pt x="6106" y="34830"/>
                </a:cubicBezTo>
                <a:cubicBezTo>
                  <a:pt x="6269" y="34748"/>
                  <a:pt x="6449" y="34683"/>
                  <a:pt x="6629" y="34650"/>
                </a:cubicBezTo>
                <a:close/>
                <a:moveTo>
                  <a:pt x="6243" y="35495"/>
                </a:moveTo>
                <a:cubicBezTo>
                  <a:pt x="6260" y="35521"/>
                  <a:pt x="6289" y="35537"/>
                  <a:pt x="6318" y="35566"/>
                </a:cubicBezTo>
                <a:lnTo>
                  <a:pt x="6269" y="35583"/>
                </a:lnTo>
                <a:cubicBezTo>
                  <a:pt x="6259" y="35552"/>
                  <a:pt x="6249" y="35522"/>
                  <a:pt x="6243" y="35495"/>
                </a:cubicBezTo>
                <a:close/>
                <a:moveTo>
                  <a:pt x="11343" y="34535"/>
                </a:moveTo>
                <a:cubicBezTo>
                  <a:pt x="11409" y="34846"/>
                  <a:pt x="11442" y="35157"/>
                  <a:pt x="11507" y="35485"/>
                </a:cubicBezTo>
                <a:lnTo>
                  <a:pt x="11212" y="35534"/>
                </a:lnTo>
                <a:cubicBezTo>
                  <a:pt x="10966" y="35482"/>
                  <a:pt x="10717" y="35461"/>
                  <a:pt x="10467" y="35461"/>
                </a:cubicBezTo>
                <a:cubicBezTo>
                  <a:pt x="9603" y="35461"/>
                  <a:pt x="8720" y="35710"/>
                  <a:pt x="7857" y="35812"/>
                </a:cubicBezTo>
                <a:cubicBezTo>
                  <a:pt x="7595" y="35714"/>
                  <a:pt x="7333" y="35648"/>
                  <a:pt x="7055" y="35566"/>
                </a:cubicBezTo>
                <a:cubicBezTo>
                  <a:pt x="7039" y="35566"/>
                  <a:pt x="6924" y="35534"/>
                  <a:pt x="6793" y="35517"/>
                </a:cubicBezTo>
                <a:cubicBezTo>
                  <a:pt x="7219" y="35354"/>
                  <a:pt x="7644" y="35223"/>
                  <a:pt x="8086" y="35108"/>
                </a:cubicBezTo>
                <a:lnTo>
                  <a:pt x="8102" y="35125"/>
                </a:lnTo>
                <a:cubicBezTo>
                  <a:pt x="8217" y="35157"/>
                  <a:pt x="8315" y="35190"/>
                  <a:pt x="8430" y="35206"/>
                </a:cubicBezTo>
                <a:cubicBezTo>
                  <a:pt x="8434" y="35208"/>
                  <a:pt x="8439" y="35209"/>
                  <a:pt x="8443" y="35209"/>
                </a:cubicBezTo>
                <a:cubicBezTo>
                  <a:pt x="8487" y="35209"/>
                  <a:pt x="8522" y="35139"/>
                  <a:pt x="8463" y="35125"/>
                </a:cubicBezTo>
                <a:lnTo>
                  <a:pt x="8283" y="35075"/>
                </a:lnTo>
                <a:lnTo>
                  <a:pt x="8888" y="34928"/>
                </a:lnTo>
                <a:cubicBezTo>
                  <a:pt x="9297" y="34846"/>
                  <a:pt x="9707" y="34748"/>
                  <a:pt x="10116" y="34683"/>
                </a:cubicBezTo>
                <a:cubicBezTo>
                  <a:pt x="10525" y="34601"/>
                  <a:pt x="10934" y="34601"/>
                  <a:pt x="11343" y="34535"/>
                </a:cubicBezTo>
                <a:close/>
                <a:moveTo>
                  <a:pt x="10870" y="35559"/>
                </a:moveTo>
                <a:cubicBezTo>
                  <a:pt x="10935" y="35559"/>
                  <a:pt x="10995" y="35561"/>
                  <a:pt x="11049" y="35566"/>
                </a:cubicBezTo>
                <a:cubicBezTo>
                  <a:pt x="10361" y="35697"/>
                  <a:pt x="9674" y="35779"/>
                  <a:pt x="8970" y="35877"/>
                </a:cubicBezTo>
                <a:cubicBezTo>
                  <a:pt x="8741" y="35910"/>
                  <a:pt x="8495" y="35927"/>
                  <a:pt x="8266" y="35959"/>
                </a:cubicBezTo>
                <a:lnTo>
                  <a:pt x="8201" y="35943"/>
                </a:lnTo>
                <a:cubicBezTo>
                  <a:pt x="8512" y="35894"/>
                  <a:pt x="8823" y="35828"/>
                  <a:pt x="9166" y="35763"/>
                </a:cubicBezTo>
                <a:lnTo>
                  <a:pt x="9166" y="35779"/>
                </a:lnTo>
                <a:cubicBezTo>
                  <a:pt x="9357" y="35735"/>
                  <a:pt x="10300" y="35559"/>
                  <a:pt x="10870" y="35559"/>
                </a:cubicBezTo>
                <a:close/>
                <a:moveTo>
                  <a:pt x="6515" y="35616"/>
                </a:moveTo>
                <a:lnTo>
                  <a:pt x="6531" y="35632"/>
                </a:lnTo>
                <a:cubicBezTo>
                  <a:pt x="6875" y="35681"/>
                  <a:pt x="7219" y="35763"/>
                  <a:pt x="7562" y="35861"/>
                </a:cubicBezTo>
                <a:cubicBezTo>
                  <a:pt x="7435" y="35873"/>
                  <a:pt x="7300" y="35884"/>
                  <a:pt x="7167" y="35884"/>
                </a:cubicBezTo>
                <a:cubicBezTo>
                  <a:pt x="7113" y="35884"/>
                  <a:pt x="7059" y="35882"/>
                  <a:pt x="7006" y="35877"/>
                </a:cubicBezTo>
                <a:cubicBezTo>
                  <a:pt x="6891" y="35877"/>
                  <a:pt x="6875" y="36058"/>
                  <a:pt x="6989" y="36058"/>
                </a:cubicBezTo>
                <a:cubicBezTo>
                  <a:pt x="7317" y="36058"/>
                  <a:pt x="7628" y="36041"/>
                  <a:pt x="7955" y="35992"/>
                </a:cubicBezTo>
                <a:lnTo>
                  <a:pt x="8021" y="36008"/>
                </a:lnTo>
                <a:cubicBezTo>
                  <a:pt x="7890" y="36041"/>
                  <a:pt x="7759" y="36058"/>
                  <a:pt x="7628" y="36090"/>
                </a:cubicBezTo>
                <a:cubicBezTo>
                  <a:pt x="7399" y="36139"/>
                  <a:pt x="7186" y="36205"/>
                  <a:pt x="6957" y="36287"/>
                </a:cubicBezTo>
                <a:cubicBezTo>
                  <a:pt x="6728" y="36205"/>
                  <a:pt x="6400" y="36090"/>
                  <a:pt x="6400" y="36090"/>
                </a:cubicBezTo>
                <a:cubicBezTo>
                  <a:pt x="6445" y="36060"/>
                  <a:pt x="6435" y="35990"/>
                  <a:pt x="6384" y="35990"/>
                </a:cubicBezTo>
                <a:cubicBezTo>
                  <a:pt x="6379" y="35990"/>
                  <a:pt x="6373" y="35991"/>
                  <a:pt x="6367" y="35992"/>
                </a:cubicBezTo>
                <a:cubicBezTo>
                  <a:pt x="6351" y="35894"/>
                  <a:pt x="6335" y="35812"/>
                  <a:pt x="6302" y="35730"/>
                </a:cubicBezTo>
                <a:cubicBezTo>
                  <a:pt x="6367" y="35681"/>
                  <a:pt x="6449" y="35648"/>
                  <a:pt x="6515" y="35616"/>
                </a:cubicBezTo>
                <a:close/>
                <a:moveTo>
                  <a:pt x="6449" y="36221"/>
                </a:moveTo>
                <a:cubicBezTo>
                  <a:pt x="6531" y="36270"/>
                  <a:pt x="6629" y="36319"/>
                  <a:pt x="6728" y="36336"/>
                </a:cubicBezTo>
                <a:lnTo>
                  <a:pt x="6613" y="36369"/>
                </a:lnTo>
                <a:cubicBezTo>
                  <a:pt x="6519" y="36384"/>
                  <a:pt x="6530" y="36533"/>
                  <a:pt x="6616" y="36533"/>
                </a:cubicBezTo>
                <a:cubicBezTo>
                  <a:pt x="6620" y="36533"/>
                  <a:pt x="6625" y="36533"/>
                  <a:pt x="6629" y="36532"/>
                </a:cubicBezTo>
                <a:cubicBezTo>
                  <a:pt x="6629" y="36581"/>
                  <a:pt x="6646" y="36630"/>
                  <a:pt x="6678" y="36680"/>
                </a:cubicBezTo>
                <a:lnTo>
                  <a:pt x="6580" y="36663"/>
                </a:lnTo>
                <a:lnTo>
                  <a:pt x="6547" y="36663"/>
                </a:lnTo>
                <a:cubicBezTo>
                  <a:pt x="6531" y="36549"/>
                  <a:pt x="6498" y="36418"/>
                  <a:pt x="6482" y="36303"/>
                </a:cubicBezTo>
                <a:cubicBezTo>
                  <a:pt x="6449" y="36287"/>
                  <a:pt x="6449" y="36254"/>
                  <a:pt x="6433" y="36238"/>
                </a:cubicBezTo>
                <a:lnTo>
                  <a:pt x="6449" y="36221"/>
                </a:lnTo>
                <a:close/>
                <a:moveTo>
                  <a:pt x="11769" y="36794"/>
                </a:moveTo>
                <a:lnTo>
                  <a:pt x="11769" y="36794"/>
                </a:lnTo>
                <a:cubicBezTo>
                  <a:pt x="11753" y="36827"/>
                  <a:pt x="11769" y="36860"/>
                  <a:pt x="11769" y="36876"/>
                </a:cubicBezTo>
                <a:lnTo>
                  <a:pt x="11785" y="36876"/>
                </a:lnTo>
                <a:cubicBezTo>
                  <a:pt x="11458" y="36941"/>
                  <a:pt x="11147" y="36991"/>
                  <a:pt x="10820" y="37040"/>
                </a:cubicBezTo>
                <a:cubicBezTo>
                  <a:pt x="11016" y="36974"/>
                  <a:pt x="11262" y="36925"/>
                  <a:pt x="11474" y="36860"/>
                </a:cubicBezTo>
                <a:lnTo>
                  <a:pt x="11769" y="36794"/>
                </a:lnTo>
                <a:close/>
                <a:moveTo>
                  <a:pt x="11523" y="35583"/>
                </a:moveTo>
                <a:cubicBezTo>
                  <a:pt x="11540" y="35730"/>
                  <a:pt x="11573" y="35877"/>
                  <a:pt x="11605" y="36025"/>
                </a:cubicBezTo>
                <a:cubicBezTo>
                  <a:pt x="11654" y="36205"/>
                  <a:pt x="11687" y="36385"/>
                  <a:pt x="11720" y="36565"/>
                </a:cubicBezTo>
                <a:cubicBezTo>
                  <a:pt x="11720" y="36581"/>
                  <a:pt x="11720" y="36598"/>
                  <a:pt x="11720" y="36614"/>
                </a:cubicBezTo>
                <a:lnTo>
                  <a:pt x="11736" y="36614"/>
                </a:lnTo>
                <a:cubicBezTo>
                  <a:pt x="11556" y="36729"/>
                  <a:pt x="10934" y="36827"/>
                  <a:pt x="10803" y="36876"/>
                </a:cubicBezTo>
                <a:lnTo>
                  <a:pt x="10771" y="36876"/>
                </a:lnTo>
                <a:cubicBezTo>
                  <a:pt x="10443" y="36941"/>
                  <a:pt x="10132" y="37007"/>
                  <a:pt x="9805" y="37056"/>
                </a:cubicBezTo>
                <a:cubicBezTo>
                  <a:pt x="9346" y="37121"/>
                  <a:pt x="8905" y="37154"/>
                  <a:pt x="8446" y="37203"/>
                </a:cubicBezTo>
                <a:cubicBezTo>
                  <a:pt x="7873" y="37040"/>
                  <a:pt x="7317" y="36843"/>
                  <a:pt x="6728" y="36696"/>
                </a:cubicBezTo>
                <a:cubicBezTo>
                  <a:pt x="6711" y="36663"/>
                  <a:pt x="6695" y="36630"/>
                  <a:pt x="6695" y="36598"/>
                </a:cubicBezTo>
                <a:cubicBezTo>
                  <a:pt x="6678" y="36532"/>
                  <a:pt x="6744" y="36516"/>
                  <a:pt x="6777" y="36499"/>
                </a:cubicBezTo>
                <a:cubicBezTo>
                  <a:pt x="6777" y="36499"/>
                  <a:pt x="6793" y="36499"/>
                  <a:pt x="6793" y="36483"/>
                </a:cubicBezTo>
                <a:cubicBezTo>
                  <a:pt x="6875" y="36467"/>
                  <a:pt x="6940" y="36450"/>
                  <a:pt x="7022" y="36418"/>
                </a:cubicBezTo>
                <a:cubicBezTo>
                  <a:pt x="7169" y="36467"/>
                  <a:pt x="7317" y="36499"/>
                  <a:pt x="7464" y="36532"/>
                </a:cubicBezTo>
                <a:cubicBezTo>
                  <a:pt x="8135" y="36696"/>
                  <a:pt x="8823" y="36843"/>
                  <a:pt x="9494" y="36941"/>
                </a:cubicBezTo>
                <a:cubicBezTo>
                  <a:pt x="9543" y="36925"/>
                  <a:pt x="9543" y="36860"/>
                  <a:pt x="9494" y="36860"/>
                </a:cubicBezTo>
                <a:cubicBezTo>
                  <a:pt x="8888" y="36761"/>
                  <a:pt x="8266" y="36630"/>
                  <a:pt x="7677" y="36467"/>
                </a:cubicBezTo>
                <a:lnTo>
                  <a:pt x="7235" y="36369"/>
                </a:lnTo>
                <a:cubicBezTo>
                  <a:pt x="7366" y="36303"/>
                  <a:pt x="7513" y="36270"/>
                  <a:pt x="7661" y="36221"/>
                </a:cubicBezTo>
                <a:cubicBezTo>
                  <a:pt x="7873" y="36172"/>
                  <a:pt x="8102" y="36123"/>
                  <a:pt x="8315" y="36107"/>
                </a:cubicBezTo>
                <a:cubicBezTo>
                  <a:pt x="8741" y="36270"/>
                  <a:pt x="9199" y="36352"/>
                  <a:pt x="9657" y="36352"/>
                </a:cubicBezTo>
                <a:cubicBezTo>
                  <a:pt x="9723" y="36352"/>
                  <a:pt x="9707" y="36254"/>
                  <a:pt x="9641" y="36254"/>
                </a:cubicBezTo>
                <a:cubicBezTo>
                  <a:pt x="9265" y="36254"/>
                  <a:pt x="8905" y="36205"/>
                  <a:pt x="8544" y="36074"/>
                </a:cubicBezTo>
                <a:lnTo>
                  <a:pt x="8986" y="36008"/>
                </a:lnTo>
                <a:cubicBezTo>
                  <a:pt x="9739" y="35910"/>
                  <a:pt x="10509" y="35779"/>
                  <a:pt x="11262" y="35632"/>
                </a:cubicBezTo>
                <a:cubicBezTo>
                  <a:pt x="11278" y="35648"/>
                  <a:pt x="11278" y="35665"/>
                  <a:pt x="11294" y="35681"/>
                </a:cubicBezTo>
                <a:cubicBezTo>
                  <a:pt x="11294" y="35702"/>
                  <a:pt x="11309" y="35711"/>
                  <a:pt x="11324" y="35711"/>
                </a:cubicBezTo>
                <a:cubicBezTo>
                  <a:pt x="11346" y="35711"/>
                  <a:pt x="11369" y="35693"/>
                  <a:pt x="11360" y="35665"/>
                </a:cubicBezTo>
                <a:lnTo>
                  <a:pt x="11360" y="35616"/>
                </a:lnTo>
                <a:lnTo>
                  <a:pt x="11523" y="35583"/>
                </a:lnTo>
                <a:close/>
                <a:moveTo>
                  <a:pt x="11785" y="36991"/>
                </a:moveTo>
                <a:cubicBezTo>
                  <a:pt x="11802" y="37089"/>
                  <a:pt x="11818" y="37203"/>
                  <a:pt x="11834" y="37318"/>
                </a:cubicBezTo>
                <a:cubicBezTo>
                  <a:pt x="11596" y="37258"/>
                  <a:pt x="11398" y="37117"/>
                  <a:pt x="11155" y="37117"/>
                </a:cubicBezTo>
                <a:cubicBezTo>
                  <a:pt x="11131" y="37117"/>
                  <a:pt x="11106" y="37119"/>
                  <a:pt x="11082" y="37121"/>
                </a:cubicBezTo>
                <a:cubicBezTo>
                  <a:pt x="11327" y="37072"/>
                  <a:pt x="11556" y="37040"/>
                  <a:pt x="11785" y="36991"/>
                </a:cubicBezTo>
                <a:close/>
                <a:moveTo>
                  <a:pt x="9461" y="37236"/>
                </a:moveTo>
                <a:lnTo>
                  <a:pt x="9265" y="37269"/>
                </a:lnTo>
                <a:lnTo>
                  <a:pt x="8888" y="37351"/>
                </a:lnTo>
                <a:cubicBezTo>
                  <a:pt x="8855" y="37351"/>
                  <a:pt x="8806" y="37318"/>
                  <a:pt x="8774" y="37318"/>
                </a:cubicBezTo>
                <a:lnTo>
                  <a:pt x="9461" y="37236"/>
                </a:lnTo>
                <a:close/>
                <a:moveTo>
                  <a:pt x="10986" y="37140"/>
                </a:moveTo>
                <a:cubicBezTo>
                  <a:pt x="10963" y="37147"/>
                  <a:pt x="10953" y="37175"/>
                  <a:pt x="10967" y="37203"/>
                </a:cubicBezTo>
                <a:lnTo>
                  <a:pt x="10967" y="37220"/>
                </a:lnTo>
                <a:cubicBezTo>
                  <a:pt x="10983" y="37334"/>
                  <a:pt x="11082" y="37432"/>
                  <a:pt x="11196" y="37482"/>
                </a:cubicBezTo>
                <a:lnTo>
                  <a:pt x="11049" y="37449"/>
                </a:lnTo>
                <a:cubicBezTo>
                  <a:pt x="10820" y="37383"/>
                  <a:pt x="10574" y="37334"/>
                  <a:pt x="10345" y="37236"/>
                </a:cubicBezTo>
                <a:lnTo>
                  <a:pt x="10986" y="37140"/>
                </a:lnTo>
                <a:close/>
                <a:moveTo>
                  <a:pt x="11235" y="37222"/>
                </a:moveTo>
                <a:cubicBezTo>
                  <a:pt x="11433" y="37222"/>
                  <a:pt x="11642" y="37360"/>
                  <a:pt x="11851" y="37416"/>
                </a:cubicBezTo>
                <a:cubicBezTo>
                  <a:pt x="11851" y="37465"/>
                  <a:pt x="11867" y="37514"/>
                  <a:pt x="11867" y="37563"/>
                </a:cubicBezTo>
                <a:cubicBezTo>
                  <a:pt x="11769" y="37531"/>
                  <a:pt x="11671" y="37498"/>
                  <a:pt x="11589" y="37465"/>
                </a:cubicBezTo>
                <a:cubicBezTo>
                  <a:pt x="11523" y="37449"/>
                  <a:pt x="11131" y="37236"/>
                  <a:pt x="11131" y="37236"/>
                </a:cubicBezTo>
                <a:cubicBezTo>
                  <a:pt x="11165" y="37226"/>
                  <a:pt x="11200" y="37222"/>
                  <a:pt x="11235" y="37222"/>
                </a:cubicBezTo>
                <a:close/>
                <a:moveTo>
                  <a:pt x="6547" y="36778"/>
                </a:moveTo>
                <a:lnTo>
                  <a:pt x="6646" y="36827"/>
                </a:lnTo>
                <a:cubicBezTo>
                  <a:pt x="6652" y="36834"/>
                  <a:pt x="6662" y="36838"/>
                  <a:pt x="6672" y="36838"/>
                </a:cubicBezTo>
                <a:cubicBezTo>
                  <a:pt x="6686" y="36838"/>
                  <a:pt x="6702" y="36830"/>
                  <a:pt x="6711" y="36810"/>
                </a:cubicBezTo>
                <a:lnTo>
                  <a:pt x="6728" y="36810"/>
                </a:lnTo>
                <a:cubicBezTo>
                  <a:pt x="6908" y="37007"/>
                  <a:pt x="7120" y="37187"/>
                  <a:pt x="7350" y="37351"/>
                </a:cubicBezTo>
                <a:cubicBezTo>
                  <a:pt x="7353" y="37354"/>
                  <a:pt x="7356" y="37355"/>
                  <a:pt x="7359" y="37355"/>
                </a:cubicBezTo>
                <a:cubicBezTo>
                  <a:pt x="7371" y="37355"/>
                  <a:pt x="7379" y="37331"/>
                  <a:pt x="7366" y="37318"/>
                </a:cubicBezTo>
                <a:cubicBezTo>
                  <a:pt x="7251" y="37220"/>
                  <a:pt x="7120" y="37121"/>
                  <a:pt x="6989" y="37007"/>
                </a:cubicBezTo>
                <a:cubicBezTo>
                  <a:pt x="6924" y="36958"/>
                  <a:pt x="6875" y="36909"/>
                  <a:pt x="6826" y="36843"/>
                </a:cubicBezTo>
                <a:lnTo>
                  <a:pt x="6826" y="36843"/>
                </a:lnTo>
                <a:cubicBezTo>
                  <a:pt x="7300" y="36958"/>
                  <a:pt x="7775" y="37089"/>
                  <a:pt x="8250" y="37220"/>
                </a:cubicBezTo>
                <a:cubicBezTo>
                  <a:pt x="8070" y="37252"/>
                  <a:pt x="7873" y="37269"/>
                  <a:pt x="7693" y="37302"/>
                </a:cubicBezTo>
                <a:cubicBezTo>
                  <a:pt x="7611" y="37318"/>
                  <a:pt x="7628" y="37432"/>
                  <a:pt x="7710" y="37432"/>
                </a:cubicBezTo>
                <a:cubicBezTo>
                  <a:pt x="8021" y="37383"/>
                  <a:pt x="8315" y="37351"/>
                  <a:pt x="8610" y="37318"/>
                </a:cubicBezTo>
                <a:lnTo>
                  <a:pt x="8757" y="37351"/>
                </a:lnTo>
                <a:lnTo>
                  <a:pt x="8692" y="37367"/>
                </a:lnTo>
                <a:cubicBezTo>
                  <a:pt x="8283" y="37465"/>
                  <a:pt x="7873" y="37580"/>
                  <a:pt x="7464" y="37694"/>
                </a:cubicBezTo>
                <a:cubicBezTo>
                  <a:pt x="7300" y="37629"/>
                  <a:pt x="7153" y="37563"/>
                  <a:pt x="6989" y="37498"/>
                </a:cubicBezTo>
                <a:cubicBezTo>
                  <a:pt x="6978" y="37490"/>
                  <a:pt x="6967" y="37486"/>
                  <a:pt x="6957" y="37486"/>
                </a:cubicBezTo>
                <a:cubicBezTo>
                  <a:pt x="6905" y="37486"/>
                  <a:pt x="6870" y="37572"/>
                  <a:pt x="6924" y="37613"/>
                </a:cubicBezTo>
                <a:cubicBezTo>
                  <a:pt x="7022" y="37678"/>
                  <a:pt x="7137" y="37727"/>
                  <a:pt x="7235" y="37776"/>
                </a:cubicBezTo>
                <a:lnTo>
                  <a:pt x="6989" y="37858"/>
                </a:lnTo>
                <a:cubicBezTo>
                  <a:pt x="6989" y="37801"/>
                  <a:pt x="6940" y="37757"/>
                  <a:pt x="6884" y="37757"/>
                </a:cubicBezTo>
                <a:cubicBezTo>
                  <a:pt x="6876" y="37757"/>
                  <a:pt x="6867" y="37758"/>
                  <a:pt x="6858" y="37760"/>
                </a:cubicBezTo>
                <a:cubicBezTo>
                  <a:pt x="6793" y="37563"/>
                  <a:pt x="6711" y="37367"/>
                  <a:pt x="6629" y="37171"/>
                </a:cubicBezTo>
                <a:cubicBezTo>
                  <a:pt x="6597" y="37040"/>
                  <a:pt x="6580" y="36909"/>
                  <a:pt x="6547" y="36778"/>
                </a:cubicBezTo>
                <a:close/>
                <a:moveTo>
                  <a:pt x="7726" y="37940"/>
                </a:moveTo>
                <a:lnTo>
                  <a:pt x="7870" y="37983"/>
                </a:lnTo>
                <a:lnTo>
                  <a:pt x="7870" y="37983"/>
                </a:lnTo>
                <a:cubicBezTo>
                  <a:pt x="7842" y="37976"/>
                  <a:pt x="7814" y="37972"/>
                  <a:pt x="7786" y="37972"/>
                </a:cubicBezTo>
                <a:cubicBezTo>
                  <a:pt x="7724" y="37972"/>
                  <a:pt x="7664" y="37990"/>
                  <a:pt x="7611" y="38022"/>
                </a:cubicBezTo>
                <a:lnTo>
                  <a:pt x="7530" y="37989"/>
                </a:lnTo>
                <a:cubicBezTo>
                  <a:pt x="7595" y="37973"/>
                  <a:pt x="7661" y="37956"/>
                  <a:pt x="7726" y="37940"/>
                </a:cubicBezTo>
                <a:close/>
                <a:moveTo>
                  <a:pt x="10116" y="37285"/>
                </a:moveTo>
                <a:cubicBezTo>
                  <a:pt x="10132" y="37302"/>
                  <a:pt x="10149" y="37334"/>
                  <a:pt x="10165" y="37334"/>
                </a:cubicBezTo>
                <a:lnTo>
                  <a:pt x="10165" y="37351"/>
                </a:lnTo>
                <a:cubicBezTo>
                  <a:pt x="10460" y="37465"/>
                  <a:pt x="10754" y="37547"/>
                  <a:pt x="11065" y="37613"/>
                </a:cubicBezTo>
                <a:cubicBezTo>
                  <a:pt x="11262" y="37686"/>
                  <a:pt x="11467" y="37723"/>
                  <a:pt x="11675" y="37723"/>
                </a:cubicBezTo>
                <a:cubicBezTo>
                  <a:pt x="11744" y="37723"/>
                  <a:pt x="11814" y="37719"/>
                  <a:pt x="11884" y="37711"/>
                </a:cubicBezTo>
                <a:cubicBezTo>
                  <a:pt x="11916" y="37842"/>
                  <a:pt x="11933" y="37973"/>
                  <a:pt x="11949" y="38104"/>
                </a:cubicBezTo>
                <a:cubicBezTo>
                  <a:pt x="11442" y="37989"/>
                  <a:pt x="10951" y="37825"/>
                  <a:pt x="10476" y="37613"/>
                </a:cubicBezTo>
                <a:cubicBezTo>
                  <a:pt x="10230" y="37498"/>
                  <a:pt x="9952" y="37432"/>
                  <a:pt x="9690" y="37383"/>
                </a:cubicBezTo>
                <a:cubicBezTo>
                  <a:pt x="9821" y="37351"/>
                  <a:pt x="9952" y="37318"/>
                  <a:pt x="10099" y="37285"/>
                </a:cubicBezTo>
                <a:close/>
                <a:moveTo>
                  <a:pt x="7955" y="38169"/>
                </a:moveTo>
                <a:lnTo>
                  <a:pt x="7955" y="38169"/>
                </a:lnTo>
                <a:cubicBezTo>
                  <a:pt x="8217" y="38202"/>
                  <a:pt x="8463" y="38284"/>
                  <a:pt x="8708" y="38366"/>
                </a:cubicBezTo>
                <a:cubicBezTo>
                  <a:pt x="8495" y="38300"/>
                  <a:pt x="8266" y="38251"/>
                  <a:pt x="8037" y="38202"/>
                </a:cubicBezTo>
                <a:lnTo>
                  <a:pt x="7955" y="38169"/>
                </a:lnTo>
                <a:close/>
                <a:moveTo>
                  <a:pt x="8203" y="38489"/>
                </a:moveTo>
                <a:lnTo>
                  <a:pt x="8203" y="38489"/>
                </a:lnTo>
                <a:cubicBezTo>
                  <a:pt x="8317" y="38546"/>
                  <a:pt x="8433" y="38599"/>
                  <a:pt x="8561" y="38627"/>
                </a:cubicBezTo>
                <a:cubicBezTo>
                  <a:pt x="8708" y="38726"/>
                  <a:pt x="8724" y="38758"/>
                  <a:pt x="8675" y="38758"/>
                </a:cubicBezTo>
                <a:cubicBezTo>
                  <a:pt x="8508" y="38681"/>
                  <a:pt x="8350" y="38583"/>
                  <a:pt x="8203" y="38489"/>
                </a:cubicBezTo>
                <a:close/>
                <a:moveTo>
                  <a:pt x="6924" y="38693"/>
                </a:moveTo>
                <a:lnTo>
                  <a:pt x="6924" y="38693"/>
                </a:lnTo>
                <a:cubicBezTo>
                  <a:pt x="6973" y="38726"/>
                  <a:pt x="7022" y="38775"/>
                  <a:pt x="7055" y="38807"/>
                </a:cubicBezTo>
                <a:lnTo>
                  <a:pt x="6989" y="38791"/>
                </a:lnTo>
                <a:cubicBezTo>
                  <a:pt x="6973" y="38775"/>
                  <a:pt x="6957" y="38758"/>
                  <a:pt x="6940" y="38758"/>
                </a:cubicBezTo>
                <a:lnTo>
                  <a:pt x="6924" y="38742"/>
                </a:lnTo>
                <a:cubicBezTo>
                  <a:pt x="6940" y="38742"/>
                  <a:pt x="6940" y="38709"/>
                  <a:pt x="6924" y="38693"/>
                </a:cubicBezTo>
                <a:close/>
                <a:moveTo>
                  <a:pt x="8004" y="38906"/>
                </a:moveTo>
                <a:lnTo>
                  <a:pt x="8070" y="38971"/>
                </a:lnTo>
                <a:cubicBezTo>
                  <a:pt x="8034" y="38947"/>
                  <a:pt x="8007" y="38932"/>
                  <a:pt x="7988" y="38932"/>
                </a:cubicBezTo>
                <a:cubicBezTo>
                  <a:pt x="7981" y="38932"/>
                  <a:pt x="7976" y="38934"/>
                  <a:pt x="7972" y="38938"/>
                </a:cubicBezTo>
                <a:cubicBezTo>
                  <a:pt x="7988" y="38922"/>
                  <a:pt x="7988" y="38922"/>
                  <a:pt x="8004" y="38906"/>
                </a:cubicBezTo>
                <a:close/>
                <a:moveTo>
                  <a:pt x="6891" y="38136"/>
                </a:moveTo>
                <a:cubicBezTo>
                  <a:pt x="7137" y="38169"/>
                  <a:pt x="7382" y="38218"/>
                  <a:pt x="7611" y="38284"/>
                </a:cubicBezTo>
                <a:cubicBezTo>
                  <a:pt x="7824" y="38415"/>
                  <a:pt x="8037" y="38546"/>
                  <a:pt x="8250" y="38693"/>
                </a:cubicBezTo>
                <a:cubicBezTo>
                  <a:pt x="8168" y="38660"/>
                  <a:pt x="8102" y="38644"/>
                  <a:pt x="8086" y="38627"/>
                </a:cubicBezTo>
                <a:cubicBezTo>
                  <a:pt x="7775" y="38513"/>
                  <a:pt x="7497" y="38366"/>
                  <a:pt x="7186" y="38251"/>
                </a:cubicBezTo>
                <a:cubicBezTo>
                  <a:pt x="7177" y="38247"/>
                  <a:pt x="7168" y="38246"/>
                  <a:pt x="7159" y="38246"/>
                </a:cubicBezTo>
                <a:cubicBezTo>
                  <a:pt x="7088" y="38246"/>
                  <a:pt x="7031" y="38354"/>
                  <a:pt x="7104" y="38398"/>
                </a:cubicBezTo>
                <a:lnTo>
                  <a:pt x="7317" y="38529"/>
                </a:lnTo>
                <a:cubicBezTo>
                  <a:pt x="7219" y="38529"/>
                  <a:pt x="7219" y="38660"/>
                  <a:pt x="7317" y="38677"/>
                </a:cubicBezTo>
                <a:cubicBezTo>
                  <a:pt x="7448" y="38693"/>
                  <a:pt x="7579" y="38726"/>
                  <a:pt x="7726" y="38758"/>
                </a:cubicBezTo>
                <a:lnTo>
                  <a:pt x="7890" y="38857"/>
                </a:lnTo>
                <a:lnTo>
                  <a:pt x="7824" y="38873"/>
                </a:lnTo>
                <a:cubicBezTo>
                  <a:pt x="7775" y="38889"/>
                  <a:pt x="7791" y="38906"/>
                  <a:pt x="7824" y="38922"/>
                </a:cubicBezTo>
                <a:cubicBezTo>
                  <a:pt x="7858" y="38948"/>
                  <a:pt x="7897" y="38973"/>
                  <a:pt x="7940" y="38994"/>
                </a:cubicBezTo>
                <a:lnTo>
                  <a:pt x="7940" y="38994"/>
                </a:lnTo>
                <a:cubicBezTo>
                  <a:pt x="7696" y="38904"/>
                  <a:pt x="7467" y="38767"/>
                  <a:pt x="7202" y="38726"/>
                </a:cubicBezTo>
                <a:cubicBezTo>
                  <a:pt x="7202" y="38726"/>
                  <a:pt x="7186" y="38742"/>
                  <a:pt x="7169" y="38742"/>
                </a:cubicBezTo>
                <a:cubicBezTo>
                  <a:pt x="7104" y="38660"/>
                  <a:pt x="7022" y="38595"/>
                  <a:pt x="6908" y="38562"/>
                </a:cubicBezTo>
                <a:cubicBezTo>
                  <a:pt x="6891" y="38480"/>
                  <a:pt x="6875" y="38382"/>
                  <a:pt x="6858" y="38284"/>
                </a:cubicBezTo>
                <a:cubicBezTo>
                  <a:pt x="6875" y="38235"/>
                  <a:pt x="6891" y="38185"/>
                  <a:pt x="6891" y="38136"/>
                </a:cubicBezTo>
                <a:close/>
                <a:moveTo>
                  <a:pt x="9248" y="37482"/>
                </a:moveTo>
                <a:cubicBezTo>
                  <a:pt x="9248" y="37498"/>
                  <a:pt x="9265" y="37498"/>
                  <a:pt x="9297" y="37498"/>
                </a:cubicBezTo>
                <a:cubicBezTo>
                  <a:pt x="9351" y="37493"/>
                  <a:pt x="9404" y="37491"/>
                  <a:pt x="9457" y="37491"/>
                </a:cubicBezTo>
                <a:cubicBezTo>
                  <a:pt x="10312" y="37491"/>
                  <a:pt x="11102" y="38079"/>
                  <a:pt x="11965" y="38218"/>
                </a:cubicBezTo>
                <a:cubicBezTo>
                  <a:pt x="11965" y="38267"/>
                  <a:pt x="11982" y="38333"/>
                  <a:pt x="11998" y="38398"/>
                </a:cubicBezTo>
                <a:cubicBezTo>
                  <a:pt x="11556" y="38284"/>
                  <a:pt x="11098" y="38169"/>
                  <a:pt x="10672" y="38022"/>
                </a:cubicBezTo>
                <a:cubicBezTo>
                  <a:pt x="10279" y="37858"/>
                  <a:pt x="9870" y="37776"/>
                  <a:pt x="9461" y="37776"/>
                </a:cubicBezTo>
                <a:cubicBezTo>
                  <a:pt x="9412" y="37776"/>
                  <a:pt x="9412" y="37891"/>
                  <a:pt x="9477" y="37891"/>
                </a:cubicBezTo>
                <a:lnTo>
                  <a:pt x="9461" y="37891"/>
                </a:lnTo>
                <a:cubicBezTo>
                  <a:pt x="10312" y="37940"/>
                  <a:pt x="11180" y="38284"/>
                  <a:pt x="12015" y="38513"/>
                </a:cubicBezTo>
                <a:cubicBezTo>
                  <a:pt x="12015" y="38529"/>
                  <a:pt x="12015" y="38546"/>
                  <a:pt x="12015" y="38562"/>
                </a:cubicBezTo>
                <a:cubicBezTo>
                  <a:pt x="12031" y="38644"/>
                  <a:pt x="12047" y="38709"/>
                  <a:pt x="12064" y="38775"/>
                </a:cubicBezTo>
                <a:cubicBezTo>
                  <a:pt x="11491" y="38611"/>
                  <a:pt x="10934" y="38464"/>
                  <a:pt x="10361" y="38333"/>
                </a:cubicBezTo>
                <a:cubicBezTo>
                  <a:pt x="9936" y="38235"/>
                  <a:pt x="9510" y="38120"/>
                  <a:pt x="9085" y="37973"/>
                </a:cubicBezTo>
                <a:cubicBezTo>
                  <a:pt x="8948" y="37904"/>
                  <a:pt x="8789" y="37870"/>
                  <a:pt x="8626" y="37870"/>
                </a:cubicBezTo>
                <a:cubicBezTo>
                  <a:pt x="8594" y="37870"/>
                  <a:pt x="8561" y="37872"/>
                  <a:pt x="8528" y="37874"/>
                </a:cubicBezTo>
                <a:cubicBezTo>
                  <a:pt x="8463" y="37874"/>
                  <a:pt x="8463" y="37973"/>
                  <a:pt x="8528" y="37973"/>
                </a:cubicBezTo>
                <a:cubicBezTo>
                  <a:pt x="9068" y="37989"/>
                  <a:pt x="9625" y="38267"/>
                  <a:pt x="10165" y="38382"/>
                </a:cubicBezTo>
                <a:cubicBezTo>
                  <a:pt x="10803" y="38529"/>
                  <a:pt x="11442" y="38660"/>
                  <a:pt x="12080" y="38824"/>
                </a:cubicBezTo>
                <a:cubicBezTo>
                  <a:pt x="12080" y="38889"/>
                  <a:pt x="12096" y="38938"/>
                  <a:pt x="12113" y="39004"/>
                </a:cubicBezTo>
                <a:cubicBezTo>
                  <a:pt x="11884" y="38955"/>
                  <a:pt x="11654" y="38922"/>
                  <a:pt x="11442" y="38873"/>
                </a:cubicBezTo>
                <a:cubicBezTo>
                  <a:pt x="10934" y="38775"/>
                  <a:pt x="10443" y="38660"/>
                  <a:pt x="9952" y="38529"/>
                </a:cubicBezTo>
                <a:cubicBezTo>
                  <a:pt x="9396" y="38398"/>
                  <a:pt x="8839" y="38235"/>
                  <a:pt x="8283" y="38071"/>
                </a:cubicBezTo>
                <a:cubicBezTo>
                  <a:pt x="8219" y="38055"/>
                  <a:pt x="8170" y="38008"/>
                  <a:pt x="8107" y="37990"/>
                </a:cubicBezTo>
                <a:lnTo>
                  <a:pt x="8107" y="37990"/>
                </a:lnTo>
                <a:cubicBezTo>
                  <a:pt x="8727" y="38154"/>
                  <a:pt x="9315" y="38350"/>
                  <a:pt x="9936" y="38496"/>
                </a:cubicBezTo>
                <a:cubicBezTo>
                  <a:pt x="9942" y="38498"/>
                  <a:pt x="9948" y="38498"/>
                  <a:pt x="9954" y="38498"/>
                </a:cubicBezTo>
                <a:cubicBezTo>
                  <a:pt x="10022" y="38498"/>
                  <a:pt x="10044" y="38413"/>
                  <a:pt x="9968" y="38398"/>
                </a:cubicBezTo>
                <a:cubicBezTo>
                  <a:pt x="9314" y="38218"/>
                  <a:pt x="8610" y="38087"/>
                  <a:pt x="7955" y="37874"/>
                </a:cubicBezTo>
                <a:cubicBezTo>
                  <a:pt x="7988" y="37858"/>
                  <a:pt x="8037" y="37842"/>
                  <a:pt x="8086" y="37825"/>
                </a:cubicBezTo>
                <a:cubicBezTo>
                  <a:pt x="8463" y="37678"/>
                  <a:pt x="8855" y="37563"/>
                  <a:pt x="9248" y="37482"/>
                </a:cubicBezTo>
                <a:close/>
                <a:moveTo>
                  <a:pt x="7288" y="38863"/>
                </a:moveTo>
                <a:cubicBezTo>
                  <a:pt x="7293" y="38863"/>
                  <a:pt x="7504" y="39040"/>
                  <a:pt x="7530" y="39053"/>
                </a:cubicBezTo>
                <a:lnTo>
                  <a:pt x="7579" y="39069"/>
                </a:lnTo>
                <a:cubicBezTo>
                  <a:pt x="7579" y="39083"/>
                  <a:pt x="7590" y="39097"/>
                  <a:pt x="7594" y="39101"/>
                </a:cubicBezTo>
                <a:lnTo>
                  <a:pt x="7594" y="39101"/>
                </a:lnTo>
                <a:cubicBezTo>
                  <a:pt x="7556" y="39074"/>
                  <a:pt x="7518" y="39047"/>
                  <a:pt x="7480" y="39020"/>
                </a:cubicBezTo>
                <a:cubicBezTo>
                  <a:pt x="7431" y="38988"/>
                  <a:pt x="7382" y="38938"/>
                  <a:pt x="7333" y="38906"/>
                </a:cubicBezTo>
                <a:cubicBezTo>
                  <a:pt x="7299" y="38875"/>
                  <a:pt x="7286" y="38863"/>
                  <a:pt x="7288" y="38863"/>
                </a:cubicBezTo>
                <a:close/>
                <a:moveTo>
                  <a:pt x="9183" y="38496"/>
                </a:moveTo>
                <a:lnTo>
                  <a:pt x="10132" y="38726"/>
                </a:lnTo>
                <a:cubicBezTo>
                  <a:pt x="10492" y="38807"/>
                  <a:pt x="10869" y="38889"/>
                  <a:pt x="11229" y="38971"/>
                </a:cubicBezTo>
                <a:cubicBezTo>
                  <a:pt x="11523" y="39037"/>
                  <a:pt x="11851" y="39053"/>
                  <a:pt x="12129" y="39135"/>
                </a:cubicBezTo>
                <a:cubicBezTo>
                  <a:pt x="12162" y="39233"/>
                  <a:pt x="12178" y="39331"/>
                  <a:pt x="12195" y="39429"/>
                </a:cubicBezTo>
                <a:cubicBezTo>
                  <a:pt x="11196" y="39135"/>
                  <a:pt x="10198" y="38791"/>
                  <a:pt x="9183" y="38496"/>
                </a:cubicBezTo>
                <a:close/>
                <a:moveTo>
                  <a:pt x="7530" y="39315"/>
                </a:moveTo>
                <a:lnTo>
                  <a:pt x="7530" y="39315"/>
                </a:lnTo>
                <a:cubicBezTo>
                  <a:pt x="7644" y="39364"/>
                  <a:pt x="7759" y="39429"/>
                  <a:pt x="7808" y="39479"/>
                </a:cubicBezTo>
                <a:lnTo>
                  <a:pt x="7824" y="39495"/>
                </a:lnTo>
                <a:cubicBezTo>
                  <a:pt x="7742" y="39462"/>
                  <a:pt x="7661" y="39429"/>
                  <a:pt x="7579" y="39413"/>
                </a:cubicBezTo>
                <a:cubicBezTo>
                  <a:pt x="7562" y="39380"/>
                  <a:pt x="7546" y="39348"/>
                  <a:pt x="7530" y="39315"/>
                </a:cubicBezTo>
                <a:close/>
                <a:moveTo>
                  <a:pt x="7808" y="39970"/>
                </a:moveTo>
                <a:lnTo>
                  <a:pt x="7972" y="40084"/>
                </a:lnTo>
                <a:cubicBezTo>
                  <a:pt x="7955" y="40084"/>
                  <a:pt x="7939" y="40084"/>
                  <a:pt x="7939" y="40101"/>
                </a:cubicBezTo>
                <a:cubicBezTo>
                  <a:pt x="7906" y="40101"/>
                  <a:pt x="7890" y="40117"/>
                  <a:pt x="7906" y="40150"/>
                </a:cubicBezTo>
                <a:cubicBezTo>
                  <a:pt x="7906" y="40166"/>
                  <a:pt x="7906" y="40182"/>
                  <a:pt x="7906" y="40199"/>
                </a:cubicBezTo>
                <a:cubicBezTo>
                  <a:pt x="7873" y="40117"/>
                  <a:pt x="7841" y="40051"/>
                  <a:pt x="7808" y="39970"/>
                </a:cubicBezTo>
                <a:close/>
                <a:moveTo>
                  <a:pt x="7873" y="39790"/>
                </a:moveTo>
                <a:lnTo>
                  <a:pt x="7873" y="39790"/>
                </a:lnTo>
                <a:cubicBezTo>
                  <a:pt x="8070" y="39888"/>
                  <a:pt x="8283" y="39986"/>
                  <a:pt x="8479" y="40068"/>
                </a:cubicBezTo>
                <a:lnTo>
                  <a:pt x="8495" y="40051"/>
                </a:lnTo>
                <a:lnTo>
                  <a:pt x="8741" y="40215"/>
                </a:lnTo>
                <a:cubicBezTo>
                  <a:pt x="8594" y="40166"/>
                  <a:pt x="8446" y="40133"/>
                  <a:pt x="8299" y="40101"/>
                </a:cubicBezTo>
                <a:cubicBezTo>
                  <a:pt x="8152" y="40002"/>
                  <a:pt x="8021" y="39888"/>
                  <a:pt x="7873" y="39790"/>
                </a:cubicBezTo>
                <a:close/>
                <a:moveTo>
                  <a:pt x="8954" y="38611"/>
                </a:moveTo>
                <a:cubicBezTo>
                  <a:pt x="10050" y="38922"/>
                  <a:pt x="11131" y="39266"/>
                  <a:pt x="12227" y="39577"/>
                </a:cubicBezTo>
                <a:cubicBezTo>
                  <a:pt x="12260" y="39806"/>
                  <a:pt x="12309" y="40035"/>
                  <a:pt x="12358" y="40264"/>
                </a:cubicBezTo>
                <a:lnTo>
                  <a:pt x="12178" y="40166"/>
                </a:lnTo>
                <a:cubicBezTo>
                  <a:pt x="12174" y="40164"/>
                  <a:pt x="12169" y="40163"/>
                  <a:pt x="12166" y="40163"/>
                </a:cubicBezTo>
                <a:cubicBezTo>
                  <a:pt x="12142" y="40163"/>
                  <a:pt x="12134" y="40201"/>
                  <a:pt x="12162" y="40215"/>
                </a:cubicBezTo>
                <a:lnTo>
                  <a:pt x="12309" y="40297"/>
                </a:lnTo>
                <a:cubicBezTo>
                  <a:pt x="12260" y="40281"/>
                  <a:pt x="12227" y="40264"/>
                  <a:pt x="12178" y="40248"/>
                </a:cubicBezTo>
                <a:lnTo>
                  <a:pt x="11458" y="40051"/>
                </a:lnTo>
                <a:cubicBezTo>
                  <a:pt x="10983" y="39921"/>
                  <a:pt x="10509" y="39773"/>
                  <a:pt x="10034" y="39642"/>
                </a:cubicBezTo>
                <a:cubicBezTo>
                  <a:pt x="9608" y="39511"/>
                  <a:pt x="9183" y="39397"/>
                  <a:pt x="8757" y="39299"/>
                </a:cubicBezTo>
                <a:cubicBezTo>
                  <a:pt x="8594" y="39118"/>
                  <a:pt x="8413" y="38971"/>
                  <a:pt x="8217" y="38840"/>
                </a:cubicBezTo>
                <a:lnTo>
                  <a:pt x="8217" y="38840"/>
                </a:lnTo>
                <a:cubicBezTo>
                  <a:pt x="8413" y="38889"/>
                  <a:pt x="8643" y="38938"/>
                  <a:pt x="8855" y="39004"/>
                </a:cubicBezTo>
                <a:cubicBezTo>
                  <a:pt x="9216" y="39184"/>
                  <a:pt x="9608" y="39348"/>
                  <a:pt x="10001" y="39479"/>
                </a:cubicBezTo>
                <a:cubicBezTo>
                  <a:pt x="10009" y="39483"/>
                  <a:pt x="10017" y="39484"/>
                  <a:pt x="10024" y="39484"/>
                </a:cubicBezTo>
                <a:cubicBezTo>
                  <a:pt x="10077" y="39484"/>
                  <a:pt x="10108" y="39393"/>
                  <a:pt x="10050" y="39364"/>
                </a:cubicBezTo>
                <a:cubicBezTo>
                  <a:pt x="9919" y="39331"/>
                  <a:pt x="9788" y="39282"/>
                  <a:pt x="9657" y="39233"/>
                </a:cubicBezTo>
                <a:lnTo>
                  <a:pt x="9657" y="39233"/>
                </a:lnTo>
                <a:cubicBezTo>
                  <a:pt x="9772" y="39266"/>
                  <a:pt x="9870" y="39299"/>
                  <a:pt x="9968" y="39331"/>
                </a:cubicBezTo>
                <a:cubicBezTo>
                  <a:pt x="10672" y="39544"/>
                  <a:pt x="11343" y="39839"/>
                  <a:pt x="12080" y="39855"/>
                </a:cubicBezTo>
                <a:cubicBezTo>
                  <a:pt x="12146" y="39855"/>
                  <a:pt x="12162" y="39740"/>
                  <a:pt x="12096" y="39740"/>
                </a:cubicBezTo>
                <a:cubicBezTo>
                  <a:pt x="11278" y="39675"/>
                  <a:pt x="10509" y="39331"/>
                  <a:pt x="9723" y="39102"/>
                </a:cubicBezTo>
                <a:cubicBezTo>
                  <a:pt x="9461" y="39020"/>
                  <a:pt x="9183" y="38938"/>
                  <a:pt x="8921" y="38857"/>
                </a:cubicBezTo>
                <a:cubicBezTo>
                  <a:pt x="8905" y="38791"/>
                  <a:pt x="8872" y="38709"/>
                  <a:pt x="8806" y="38660"/>
                </a:cubicBezTo>
                <a:lnTo>
                  <a:pt x="8905" y="38644"/>
                </a:lnTo>
                <a:cubicBezTo>
                  <a:pt x="8921" y="38627"/>
                  <a:pt x="8937" y="38627"/>
                  <a:pt x="8954" y="38611"/>
                </a:cubicBezTo>
                <a:close/>
                <a:moveTo>
                  <a:pt x="8037" y="40199"/>
                </a:moveTo>
                <a:lnTo>
                  <a:pt x="8168" y="40232"/>
                </a:lnTo>
                <a:lnTo>
                  <a:pt x="8364" y="40362"/>
                </a:lnTo>
                <a:cubicBezTo>
                  <a:pt x="8233" y="40346"/>
                  <a:pt x="8135" y="40281"/>
                  <a:pt x="8037" y="40199"/>
                </a:cubicBezTo>
                <a:close/>
                <a:moveTo>
                  <a:pt x="9314" y="40330"/>
                </a:moveTo>
                <a:lnTo>
                  <a:pt x="9314" y="40330"/>
                </a:lnTo>
                <a:cubicBezTo>
                  <a:pt x="9495" y="40390"/>
                  <a:pt x="9676" y="40451"/>
                  <a:pt x="9858" y="40511"/>
                </a:cubicBezTo>
                <a:lnTo>
                  <a:pt x="9858" y="40511"/>
                </a:lnTo>
                <a:cubicBezTo>
                  <a:pt x="9685" y="40468"/>
                  <a:pt x="9510" y="40426"/>
                  <a:pt x="9330" y="40379"/>
                </a:cubicBezTo>
                <a:lnTo>
                  <a:pt x="9330" y="40362"/>
                </a:lnTo>
                <a:lnTo>
                  <a:pt x="9314" y="40330"/>
                </a:lnTo>
                <a:close/>
                <a:moveTo>
                  <a:pt x="7922" y="40264"/>
                </a:moveTo>
                <a:cubicBezTo>
                  <a:pt x="8004" y="40412"/>
                  <a:pt x="8201" y="40461"/>
                  <a:pt x="8364" y="40477"/>
                </a:cubicBezTo>
                <a:cubicBezTo>
                  <a:pt x="8430" y="40493"/>
                  <a:pt x="8512" y="40510"/>
                  <a:pt x="8577" y="40526"/>
                </a:cubicBezTo>
                <a:lnTo>
                  <a:pt x="8823" y="40706"/>
                </a:lnTo>
                <a:cubicBezTo>
                  <a:pt x="8577" y="40641"/>
                  <a:pt x="8332" y="40559"/>
                  <a:pt x="8086" y="40477"/>
                </a:cubicBezTo>
                <a:cubicBezTo>
                  <a:pt x="8077" y="40473"/>
                  <a:pt x="8069" y="40471"/>
                  <a:pt x="8060" y="40471"/>
                </a:cubicBezTo>
                <a:cubicBezTo>
                  <a:pt x="8037" y="40471"/>
                  <a:pt x="8016" y="40486"/>
                  <a:pt x="8004" y="40510"/>
                </a:cubicBezTo>
                <a:cubicBezTo>
                  <a:pt x="7988" y="40428"/>
                  <a:pt x="7955" y="40346"/>
                  <a:pt x="7922" y="40264"/>
                </a:cubicBezTo>
                <a:close/>
                <a:moveTo>
                  <a:pt x="9068" y="40673"/>
                </a:moveTo>
                <a:lnTo>
                  <a:pt x="9068" y="40673"/>
                </a:lnTo>
                <a:cubicBezTo>
                  <a:pt x="9314" y="40772"/>
                  <a:pt x="9559" y="40886"/>
                  <a:pt x="9805" y="40984"/>
                </a:cubicBezTo>
                <a:lnTo>
                  <a:pt x="9232" y="40821"/>
                </a:lnTo>
                <a:lnTo>
                  <a:pt x="9166" y="40755"/>
                </a:lnTo>
                <a:lnTo>
                  <a:pt x="9068" y="40673"/>
                </a:lnTo>
                <a:close/>
                <a:moveTo>
                  <a:pt x="7605" y="39108"/>
                </a:moveTo>
                <a:lnTo>
                  <a:pt x="7605" y="39108"/>
                </a:lnTo>
                <a:cubicBezTo>
                  <a:pt x="7701" y="39171"/>
                  <a:pt x="7811" y="39217"/>
                  <a:pt x="7906" y="39233"/>
                </a:cubicBezTo>
                <a:cubicBezTo>
                  <a:pt x="8168" y="39413"/>
                  <a:pt x="8463" y="39511"/>
                  <a:pt x="8774" y="39528"/>
                </a:cubicBezTo>
                <a:cubicBezTo>
                  <a:pt x="8778" y="39532"/>
                  <a:pt x="8783" y="39534"/>
                  <a:pt x="8788" y="39534"/>
                </a:cubicBezTo>
                <a:cubicBezTo>
                  <a:pt x="8800" y="39534"/>
                  <a:pt x="8811" y="39523"/>
                  <a:pt x="8823" y="39511"/>
                </a:cubicBezTo>
                <a:cubicBezTo>
                  <a:pt x="9281" y="39675"/>
                  <a:pt x="9756" y="39790"/>
                  <a:pt x="10230" y="39855"/>
                </a:cubicBezTo>
                <a:cubicBezTo>
                  <a:pt x="10247" y="39855"/>
                  <a:pt x="10247" y="39855"/>
                  <a:pt x="10263" y="39839"/>
                </a:cubicBezTo>
                <a:lnTo>
                  <a:pt x="12391" y="40395"/>
                </a:lnTo>
                <a:cubicBezTo>
                  <a:pt x="12457" y="40657"/>
                  <a:pt x="12506" y="40919"/>
                  <a:pt x="12571" y="41181"/>
                </a:cubicBezTo>
                <a:cubicBezTo>
                  <a:pt x="11753" y="41148"/>
                  <a:pt x="11000" y="40837"/>
                  <a:pt x="10230" y="40608"/>
                </a:cubicBezTo>
                <a:cubicBezTo>
                  <a:pt x="10172" y="40592"/>
                  <a:pt x="10113" y="40576"/>
                  <a:pt x="10055" y="40561"/>
                </a:cubicBezTo>
                <a:lnTo>
                  <a:pt x="10055" y="40561"/>
                </a:lnTo>
                <a:cubicBezTo>
                  <a:pt x="10308" y="40606"/>
                  <a:pt x="10603" y="40611"/>
                  <a:pt x="10820" y="40706"/>
                </a:cubicBezTo>
                <a:cubicBezTo>
                  <a:pt x="10825" y="40707"/>
                  <a:pt x="10829" y="40708"/>
                  <a:pt x="10834" y="40708"/>
                </a:cubicBezTo>
                <a:cubicBezTo>
                  <a:pt x="10890" y="40708"/>
                  <a:pt x="10913" y="40623"/>
                  <a:pt x="10852" y="40608"/>
                </a:cubicBezTo>
                <a:cubicBezTo>
                  <a:pt x="10672" y="40543"/>
                  <a:pt x="10476" y="40510"/>
                  <a:pt x="10279" y="40493"/>
                </a:cubicBezTo>
                <a:cubicBezTo>
                  <a:pt x="9887" y="40395"/>
                  <a:pt x="9527" y="40297"/>
                  <a:pt x="9150" y="40166"/>
                </a:cubicBezTo>
                <a:cubicBezTo>
                  <a:pt x="9035" y="40051"/>
                  <a:pt x="8905" y="39937"/>
                  <a:pt x="8774" y="39855"/>
                </a:cubicBezTo>
                <a:lnTo>
                  <a:pt x="8774" y="39855"/>
                </a:lnTo>
                <a:cubicBezTo>
                  <a:pt x="9772" y="40101"/>
                  <a:pt x="10738" y="40461"/>
                  <a:pt x="11736" y="40739"/>
                </a:cubicBezTo>
                <a:cubicBezTo>
                  <a:pt x="11742" y="40741"/>
                  <a:pt x="11747" y="40742"/>
                  <a:pt x="11752" y="40742"/>
                </a:cubicBezTo>
                <a:cubicBezTo>
                  <a:pt x="11792" y="40742"/>
                  <a:pt x="11813" y="40688"/>
                  <a:pt x="11769" y="40673"/>
                </a:cubicBezTo>
                <a:cubicBezTo>
                  <a:pt x="10656" y="40330"/>
                  <a:pt x="9559" y="39855"/>
                  <a:pt x="8430" y="39626"/>
                </a:cubicBezTo>
                <a:cubicBezTo>
                  <a:pt x="8217" y="39511"/>
                  <a:pt x="8021" y="39397"/>
                  <a:pt x="7841" y="39266"/>
                </a:cubicBezTo>
                <a:cubicBezTo>
                  <a:pt x="7757" y="39213"/>
                  <a:pt x="7679" y="39161"/>
                  <a:pt x="7605" y="39108"/>
                </a:cubicBezTo>
                <a:close/>
                <a:moveTo>
                  <a:pt x="8512" y="40788"/>
                </a:moveTo>
                <a:lnTo>
                  <a:pt x="8512" y="40788"/>
                </a:lnTo>
                <a:cubicBezTo>
                  <a:pt x="8724" y="40870"/>
                  <a:pt x="8954" y="40935"/>
                  <a:pt x="9183" y="40984"/>
                </a:cubicBezTo>
                <a:cubicBezTo>
                  <a:pt x="9265" y="41050"/>
                  <a:pt x="9346" y="41132"/>
                  <a:pt x="9412" y="41197"/>
                </a:cubicBezTo>
                <a:cubicBezTo>
                  <a:pt x="9232" y="41165"/>
                  <a:pt x="9052" y="41115"/>
                  <a:pt x="8855" y="41066"/>
                </a:cubicBezTo>
                <a:lnTo>
                  <a:pt x="8512" y="40788"/>
                </a:lnTo>
                <a:close/>
                <a:moveTo>
                  <a:pt x="9248" y="41361"/>
                </a:moveTo>
                <a:lnTo>
                  <a:pt x="9576" y="41443"/>
                </a:lnTo>
                <a:lnTo>
                  <a:pt x="9608" y="41508"/>
                </a:lnTo>
                <a:lnTo>
                  <a:pt x="9330" y="41426"/>
                </a:lnTo>
                <a:cubicBezTo>
                  <a:pt x="9297" y="41410"/>
                  <a:pt x="9265" y="41377"/>
                  <a:pt x="9248" y="41361"/>
                </a:cubicBezTo>
                <a:close/>
                <a:moveTo>
                  <a:pt x="8135" y="40968"/>
                </a:moveTo>
                <a:lnTo>
                  <a:pt x="8201" y="41001"/>
                </a:lnTo>
                <a:cubicBezTo>
                  <a:pt x="8201" y="41034"/>
                  <a:pt x="8217" y="41066"/>
                  <a:pt x="8250" y="41083"/>
                </a:cubicBezTo>
                <a:lnTo>
                  <a:pt x="8413" y="41132"/>
                </a:lnTo>
                <a:cubicBezTo>
                  <a:pt x="8479" y="41181"/>
                  <a:pt x="8561" y="41230"/>
                  <a:pt x="8626" y="41295"/>
                </a:cubicBezTo>
                <a:cubicBezTo>
                  <a:pt x="8577" y="41312"/>
                  <a:pt x="8577" y="41394"/>
                  <a:pt x="8643" y="41410"/>
                </a:cubicBezTo>
                <a:lnTo>
                  <a:pt x="8872" y="41492"/>
                </a:lnTo>
                <a:cubicBezTo>
                  <a:pt x="8986" y="41574"/>
                  <a:pt x="9085" y="41672"/>
                  <a:pt x="9199" y="41770"/>
                </a:cubicBezTo>
                <a:lnTo>
                  <a:pt x="9134" y="41770"/>
                </a:lnTo>
                <a:cubicBezTo>
                  <a:pt x="8921" y="41672"/>
                  <a:pt x="8724" y="41525"/>
                  <a:pt x="8544" y="41361"/>
                </a:cubicBezTo>
                <a:cubicBezTo>
                  <a:pt x="8532" y="41352"/>
                  <a:pt x="8520" y="41348"/>
                  <a:pt x="8508" y="41348"/>
                </a:cubicBezTo>
                <a:cubicBezTo>
                  <a:pt x="8458" y="41348"/>
                  <a:pt x="8423" y="41422"/>
                  <a:pt x="8463" y="41476"/>
                </a:cubicBezTo>
                <a:cubicBezTo>
                  <a:pt x="8561" y="41557"/>
                  <a:pt x="8675" y="41639"/>
                  <a:pt x="8774" y="41721"/>
                </a:cubicBezTo>
                <a:cubicBezTo>
                  <a:pt x="8741" y="41721"/>
                  <a:pt x="8692" y="41705"/>
                  <a:pt x="8659" y="41705"/>
                </a:cubicBezTo>
                <a:lnTo>
                  <a:pt x="8626" y="41705"/>
                </a:lnTo>
                <a:cubicBezTo>
                  <a:pt x="8528" y="41623"/>
                  <a:pt x="8397" y="41557"/>
                  <a:pt x="8283" y="41508"/>
                </a:cubicBezTo>
                <a:cubicBezTo>
                  <a:pt x="8233" y="41328"/>
                  <a:pt x="8184" y="41148"/>
                  <a:pt x="8135" y="40968"/>
                </a:cubicBezTo>
                <a:close/>
                <a:moveTo>
                  <a:pt x="8888" y="41901"/>
                </a:moveTo>
                <a:cubicBezTo>
                  <a:pt x="9052" y="41950"/>
                  <a:pt x="9216" y="41999"/>
                  <a:pt x="9379" y="42048"/>
                </a:cubicBezTo>
                <a:lnTo>
                  <a:pt x="9428" y="42065"/>
                </a:lnTo>
                <a:cubicBezTo>
                  <a:pt x="9445" y="42081"/>
                  <a:pt x="9461" y="42114"/>
                  <a:pt x="9477" y="42147"/>
                </a:cubicBezTo>
                <a:lnTo>
                  <a:pt x="9068" y="42016"/>
                </a:lnTo>
                <a:cubicBezTo>
                  <a:pt x="9003" y="41983"/>
                  <a:pt x="8954" y="41950"/>
                  <a:pt x="8888" y="41917"/>
                </a:cubicBezTo>
                <a:lnTo>
                  <a:pt x="8888" y="41901"/>
                </a:lnTo>
                <a:close/>
                <a:moveTo>
                  <a:pt x="8610" y="40330"/>
                </a:moveTo>
                <a:cubicBezTo>
                  <a:pt x="8790" y="40362"/>
                  <a:pt x="8954" y="40412"/>
                  <a:pt x="9134" y="40444"/>
                </a:cubicBezTo>
                <a:lnTo>
                  <a:pt x="9248" y="40510"/>
                </a:lnTo>
                <a:cubicBezTo>
                  <a:pt x="9256" y="40518"/>
                  <a:pt x="9269" y="40522"/>
                  <a:pt x="9283" y="40522"/>
                </a:cubicBezTo>
                <a:cubicBezTo>
                  <a:pt x="9297" y="40522"/>
                  <a:pt x="9314" y="40518"/>
                  <a:pt x="9330" y="40510"/>
                </a:cubicBezTo>
                <a:cubicBezTo>
                  <a:pt x="9739" y="40608"/>
                  <a:pt x="10149" y="40739"/>
                  <a:pt x="10541" y="40854"/>
                </a:cubicBezTo>
                <a:cubicBezTo>
                  <a:pt x="11229" y="41050"/>
                  <a:pt x="11900" y="41279"/>
                  <a:pt x="12604" y="41295"/>
                </a:cubicBezTo>
                <a:lnTo>
                  <a:pt x="12817" y="42261"/>
                </a:lnTo>
                <a:lnTo>
                  <a:pt x="12817" y="42261"/>
                </a:lnTo>
                <a:lnTo>
                  <a:pt x="12735" y="42228"/>
                </a:lnTo>
                <a:cubicBezTo>
                  <a:pt x="12457" y="42163"/>
                  <a:pt x="12178" y="42098"/>
                  <a:pt x="11916" y="41999"/>
                </a:cubicBezTo>
                <a:cubicBezTo>
                  <a:pt x="11540" y="41868"/>
                  <a:pt x="11163" y="41721"/>
                  <a:pt x="10771" y="41606"/>
                </a:cubicBezTo>
                <a:cubicBezTo>
                  <a:pt x="10394" y="41476"/>
                  <a:pt x="10050" y="41377"/>
                  <a:pt x="9690" y="41279"/>
                </a:cubicBezTo>
                <a:cubicBezTo>
                  <a:pt x="9625" y="41197"/>
                  <a:pt x="9576" y="41132"/>
                  <a:pt x="9510" y="41066"/>
                </a:cubicBezTo>
                <a:lnTo>
                  <a:pt x="9510" y="41066"/>
                </a:lnTo>
                <a:cubicBezTo>
                  <a:pt x="9756" y="41132"/>
                  <a:pt x="10001" y="41181"/>
                  <a:pt x="10230" y="41246"/>
                </a:cubicBezTo>
                <a:cubicBezTo>
                  <a:pt x="10951" y="41459"/>
                  <a:pt x="11671" y="41639"/>
                  <a:pt x="12391" y="41787"/>
                </a:cubicBezTo>
                <a:cubicBezTo>
                  <a:pt x="12457" y="41787"/>
                  <a:pt x="12473" y="41688"/>
                  <a:pt x="12407" y="41672"/>
                </a:cubicBezTo>
                <a:cubicBezTo>
                  <a:pt x="11622" y="41541"/>
                  <a:pt x="10885" y="41279"/>
                  <a:pt x="10116" y="41066"/>
                </a:cubicBezTo>
                <a:lnTo>
                  <a:pt x="9968" y="41034"/>
                </a:lnTo>
                <a:cubicBezTo>
                  <a:pt x="10001" y="41017"/>
                  <a:pt x="10001" y="40952"/>
                  <a:pt x="9968" y="40935"/>
                </a:cubicBezTo>
                <a:cubicBezTo>
                  <a:pt x="9625" y="40788"/>
                  <a:pt x="9281" y="40641"/>
                  <a:pt x="8937" y="40526"/>
                </a:cubicBezTo>
                <a:lnTo>
                  <a:pt x="8839" y="40493"/>
                </a:lnTo>
                <a:cubicBezTo>
                  <a:pt x="8757" y="40444"/>
                  <a:pt x="8692" y="40379"/>
                  <a:pt x="8610" y="40330"/>
                </a:cubicBezTo>
                <a:close/>
                <a:moveTo>
                  <a:pt x="8315" y="41721"/>
                </a:moveTo>
                <a:lnTo>
                  <a:pt x="8315" y="41721"/>
                </a:lnTo>
                <a:cubicBezTo>
                  <a:pt x="8430" y="41787"/>
                  <a:pt x="8528" y="41852"/>
                  <a:pt x="8626" y="41934"/>
                </a:cubicBezTo>
                <a:cubicBezTo>
                  <a:pt x="8610" y="41967"/>
                  <a:pt x="8610" y="42016"/>
                  <a:pt x="8659" y="42032"/>
                </a:cubicBezTo>
                <a:lnTo>
                  <a:pt x="8823" y="42081"/>
                </a:lnTo>
                <a:cubicBezTo>
                  <a:pt x="8921" y="42163"/>
                  <a:pt x="9019" y="42228"/>
                  <a:pt x="9117" y="42294"/>
                </a:cubicBezTo>
                <a:cubicBezTo>
                  <a:pt x="8986" y="42245"/>
                  <a:pt x="8855" y="42196"/>
                  <a:pt x="8708" y="42179"/>
                </a:cubicBezTo>
                <a:lnTo>
                  <a:pt x="8561" y="42114"/>
                </a:lnTo>
                <a:cubicBezTo>
                  <a:pt x="8495" y="42016"/>
                  <a:pt x="8413" y="41934"/>
                  <a:pt x="8348" y="41819"/>
                </a:cubicBezTo>
                <a:lnTo>
                  <a:pt x="8315" y="41721"/>
                </a:lnTo>
                <a:close/>
                <a:moveTo>
                  <a:pt x="8528" y="42359"/>
                </a:moveTo>
                <a:lnTo>
                  <a:pt x="8626" y="42474"/>
                </a:lnTo>
                <a:lnTo>
                  <a:pt x="8626" y="42474"/>
                </a:lnTo>
                <a:lnTo>
                  <a:pt x="8495" y="42425"/>
                </a:lnTo>
                <a:cubicBezTo>
                  <a:pt x="8495" y="42409"/>
                  <a:pt x="8479" y="42392"/>
                  <a:pt x="8479" y="42359"/>
                </a:cubicBezTo>
                <a:close/>
                <a:moveTo>
                  <a:pt x="9788" y="41492"/>
                </a:moveTo>
                <a:lnTo>
                  <a:pt x="9788" y="41492"/>
                </a:lnTo>
                <a:cubicBezTo>
                  <a:pt x="10149" y="41574"/>
                  <a:pt x="10525" y="41672"/>
                  <a:pt x="10869" y="41787"/>
                </a:cubicBezTo>
                <a:cubicBezTo>
                  <a:pt x="11507" y="42016"/>
                  <a:pt x="12162" y="42212"/>
                  <a:pt x="12833" y="42343"/>
                </a:cubicBezTo>
                <a:cubicBezTo>
                  <a:pt x="12833" y="42409"/>
                  <a:pt x="12849" y="42474"/>
                  <a:pt x="12866" y="42523"/>
                </a:cubicBezTo>
                <a:cubicBezTo>
                  <a:pt x="12211" y="42507"/>
                  <a:pt x="11589" y="42196"/>
                  <a:pt x="10983" y="41983"/>
                </a:cubicBezTo>
                <a:lnTo>
                  <a:pt x="11000" y="41967"/>
                </a:lnTo>
                <a:lnTo>
                  <a:pt x="10869" y="41934"/>
                </a:lnTo>
                <a:cubicBezTo>
                  <a:pt x="10883" y="41906"/>
                  <a:pt x="10860" y="41865"/>
                  <a:pt x="10833" y="41865"/>
                </a:cubicBezTo>
                <a:cubicBezTo>
                  <a:pt x="10829" y="41865"/>
                  <a:pt x="10824" y="41866"/>
                  <a:pt x="10820" y="41868"/>
                </a:cubicBezTo>
                <a:lnTo>
                  <a:pt x="10689" y="41868"/>
                </a:lnTo>
                <a:cubicBezTo>
                  <a:pt x="10394" y="41754"/>
                  <a:pt x="10099" y="41656"/>
                  <a:pt x="9805" y="41557"/>
                </a:cubicBezTo>
                <a:cubicBezTo>
                  <a:pt x="9805" y="41541"/>
                  <a:pt x="9805" y="41508"/>
                  <a:pt x="9788" y="41492"/>
                </a:cubicBezTo>
                <a:close/>
                <a:moveTo>
                  <a:pt x="9265" y="41492"/>
                </a:moveTo>
                <a:lnTo>
                  <a:pt x="9265" y="41541"/>
                </a:lnTo>
                <a:cubicBezTo>
                  <a:pt x="9379" y="41623"/>
                  <a:pt x="9510" y="41737"/>
                  <a:pt x="9641" y="41819"/>
                </a:cubicBezTo>
                <a:cubicBezTo>
                  <a:pt x="9661" y="41826"/>
                  <a:pt x="9682" y="41830"/>
                  <a:pt x="9701" y="41830"/>
                </a:cubicBezTo>
                <a:cubicBezTo>
                  <a:pt x="9728" y="41830"/>
                  <a:pt x="9753" y="41822"/>
                  <a:pt x="9772" y="41803"/>
                </a:cubicBezTo>
                <a:cubicBezTo>
                  <a:pt x="10001" y="41885"/>
                  <a:pt x="10230" y="41934"/>
                  <a:pt x="10476" y="41950"/>
                </a:cubicBezTo>
                <a:cubicBezTo>
                  <a:pt x="10721" y="42032"/>
                  <a:pt x="10967" y="42114"/>
                  <a:pt x="11212" y="42196"/>
                </a:cubicBezTo>
                <a:cubicBezTo>
                  <a:pt x="11736" y="42409"/>
                  <a:pt x="12309" y="42654"/>
                  <a:pt x="12898" y="42670"/>
                </a:cubicBezTo>
                <a:cubicBezTo>
                  <a:pt x="12931" y="42834"/>
                  <a:pt x="12964" y="42998"/>
                  <a:pt x="12997" y="43178"/>
                </a:cubicBezTo>
                <a:cubicBezTo>
                  <a:pt x="12522" y="43047"/>
                  <a:pt x="11229" y="42703"/>
                  <a:pt x="11049" y="42638"/>
                </a:cubicBezTo>
                <a:cubicBezTo>
                  <a:pt x="10607" y="42507"/>
                  <a:pt x="10165" y="42359"/>
                  <a:pt x="9723" y="42228"/>
                </a:cubicBezTo>
                <a:lnTo>
                  <a:pt x="9739" y="42212"/>
                </a:lnTo>
                <a:lnTo>
                  <a:pt x="9707" y="42163"/>
                </a:lnTo>
                <a:lnTo>
                  <a:pt x="9707" y="42163"/>
                </a:lnTo>
                <a:cubicBezTo>
                  <a:pt x="9903" y="42228"/>
                  <a:pt x="10116" y="42294"/>
                  <a:pt x="10329" y="42343"/>
                </a:cubicBezTo>
                <a:lnTo>
                  <a:pt x="10361" y="42343"/>
                </a:lnTo>
                <a:cubicBezTo>
                  <a:pt x="11114" y="42621"/>
                  <a:pt x="11900" y="42785"/>
                  <a:pt x="12718" y="42850"/>
                </a:cubicBezTo>
                <a:cubicBezTo>
                  <a:pt x="12784" y="42850"/>
                  <a:pt x="12800" y="42752"/>
                  <a:pt x="12718" y="42736"/>
                </a:cubicBezTo>
                <a:cubicBezTo>
                  <a:pt x="11573" y="42670"/>
                  <a:pt x="10558" y="42114"/>
                  <a:pt x="9461" y="41836"/>
                </a:cubicBezTo>
                <a:cubicBezTo>
                  <a:pt x="9379" y="41754"/>
                  <a:pt x="9330" y="41639"/>
                  <a:pt x="9248" y="41574"/>
                </a:cubicBezTo>
                <a:cubicBezTo>
                  <a:pt x="9248" y="41574"/>
                  <a:pt x="9234" y="41607"/>
                  <a:pt x="9226" y="41607"/>
                </a:cubicBezTo>
                <a:cubicBezTo>
                  <a:pt x="9219" y="41607"/>
                  <a:pt x="9217" y="41583"/>
                  <a:pt x="9232" y="41492"/>
                </a:cubicBezTo>
                <a:close/>
                <a:moveTo>
                  <a:pt x="8577" y="42654"/>
                </a:moveTo>
                <a:cubicBezTo>
                  <a:pt x="8675" y="42703"/>
                  <a:pt x="8774" y="42752"/>
                  <a:pt x="8872" y="42801"/>
                </a:cubicBezTo>
                <a:cubicBezTo>
                  <a:pt x="8867" y="42800"/>
                  <a:pt x="8862" y="42800"/>
                  <a:pt x="8858" y="42800"/>
                </a:cubicBezTo>
                <a:cubicBezTo>
                  <a:pt x="8787" y="42800"/>
                  <a:pt x="8762" y="42918"/>
                  <a:pt x="8839" y="42949"/>
                </a:cubicBezTo>
                <a:cubicBezTo>
                  <a:pt x="8937" y="42981"/>
                  <a:pt x="9035" y="43014"/>
                  <a:pt x="9134" y="43063"/>
                </a:cubicBezTo>
                <a:lnTo>
                  <a:pt x="9150" y="43080"/>
                </a:lnTo>
                <a:cubicBezTo>
                  <a:pt x="9232" y="43178"/>
                  <a:pt x="9346" y="43276"/>
                  <a:pt x="9445" y="43391"/>
                </a:cubicBezTo>
                <a:lnTo>
                  <a:pt x="8774" y="43145"/>
                </a:lnTo>
                <a:lnTo>
                  <a:pt x="8708" y="43112"/>
                </a:lnTo>
                <a:lnTo>
                  <a:pt x="8708" y="43063"/>
                </a:lnTo>
                <a:cubicBezTo>
                  <a:pt x="8757" y="43031"/>
                  <a:pt x="8724" y="42916"/>
                  <a:pt x="8659" y="42916"/>
                </a:cubicBezTo>
                <a:lnTo>
                  <a:pt x="8643" y="42916"/>
                </a:lnTo>
                <a:cubicBezTo>
                  <a:pt x="8643" y="42916"/>
                  <a:pt x="8594" y="42752"/>
                  <a:pt x="8577" y="42654"/>
                </a:cubicBezTo>
                <a:close/>
                <a:moveTo>
                  <a:pt x="8802" y="43479"/>
                </a:moveTo>
                <a:lnTo>
                  <a:pt x="8802" y="43479"/>
                </a:lnTo>
                <a:cubicBezTo>
                  <a:pt x="8877" y="43522"/>
                  <a:pt x="8965" y="43553"/>
                  <a:pt x="9040" y="43597"/>
                </a:cubicBezTo>
                <a:lnTo>
                  <a:pt x="9040" y="43597"/>
                </a:lnTo>
                <a:cubicBezTo>
                  <a:pt x="9040" y="43597"/>
                  <a:pt x="9040" y="43597"/>
                  <a:pt x="9039" y="43597"/>
                </a:cubicBezTo>
                <a:cubicBezTo>
                  <a:pt x="9016" y="43597"/>
                  <a:pt x="8993" y="43608"/>
                  <a:pt x="8970" y="43620"/>
                </a:cubicBezTo>
                <a:lnTo>
                  <a:pt x="8954" y="43620"/>
                </a:lnTo>
                <a:lnTo>
                  <a:pt x="8888" y="43653"/>
                </a:lnTo>
                <a:cubicBezTo>
                  <a:pt x="8859" y="43595"/>
                  <a:pt x="8830" y="43537"/>
                  <a:pt x="8802" y="43479"/>
                </a:cubicBezTo>
                <a:close/>
                <a:moveTo>
                  <a:pt x="9216" y="43456"/>
                </a:moveTo>
                <a:lnTo>
                  <a:pt x="9674" y="43636"/>
                </a:lnTo>
                <a:lnTo>
                  <a:pt x="9707" y="43669"/>
                </a:lnTo>
                <a:cubicBezTo>
                  <a:pt x="9608" y="43636"/>
                  <a:pt x="9510" y="43620"/>
                  <a:pt x="9412" y="43587"/>
                </a:cubicBezTo>
                <a:lnTo>
                  <a:pt x="9314" y="43554"/>
                </a:lnTo>
                <a:lnTo>
                  <a:pt x="9216" y="43456"/>
                </a:lnTo>
                <a:close/>
                <a:moveTo>
                  <a:pt x="9657" y="43783"/>
                </a:moveTo>
                <a:lnTo>
                  <a:pt x="9821" y="43833"/>
                </a:lnTo>
                <a:cubicBezTo>
                  <a:pt x="9821" y="43833"/>
                  <a:pt x="9821" y="43849"/>
                  <a:pt x="9821" y="43849"/>
                </a:cubicBezTo>
                <a:lnTo>
                  <a:pt x="9657" y="43783"/>
                </a:lnTo>
                <a:close/>
                <a:moveTo>
                  <a:pt x="8741" y="42343"/>
                </a:moveTo>
                <a:lnTo>
                  <a:pt x="8741" y="42343"/>
                </a:lnTo>
                <a:cubicBezTo>
                  <a:pt x="9199" y="42425"/>
                  <a:pt x="9707" y="42736"/>
                  <a:pt x="10116" y="42867"/>
                </a:cubicBezTo>
                <a:cubicBezTo>
                  <a:pt x="10901" y="43161"/>
                  <a:pt x="11720" y="43374"/>
                  <a:pt x="12538" y="43522"/>
                </a:cubicBezTo>
                <a:cubicBezTo>
                  <a:pt x="12604" y="43522"/>
                  <a:pt x="12620" y="43423"/>
                  <a:pt x="12555" y="43407"/>
                </a:cubicBezTo>
                <a:cubicBezTo>
                  <a:pt x="11622" y="43227"/>
                  <a:pt x="10705" y="42965"/>
                  <a:pt x="9821" y="42605"/>
                </a:cubicBezTo>
                <a:lnTo>
                  <a:pt x="9821" y="42605"/>
                </a:lnTo>
                <a:cubicBezTo>
                  <a:pt x="9870" y="42621"/>
                  <a:pt x="9936" y="42638"/>
                  <a:pt x="10001" y="42654"/>
                </a:cubicBezTo>
                <a:cubicBezTo>
                  <a:pt x="10004" y="42656"/>
                  <a:pt x="10006" y="42657"/>
                  <a:pt x="10008" y="42657"/>
                </a:cubicBezTo>
                <a:cubicBezTo>
                  <a:pt x="10022" y="42657"/>
                  <a:pt x="10032" y="42621"/>
                  <a:pt x="10018" y="42621"/>
                </a:cubicBezTo>
                <a:lnTo>
                  <a:pt x="9772" y="42539"/>
                </a:lnTo>
                <a:cubicBezTo>
                  <a:pt x="9788" y="42523"/>
                  <a:pt x="9788" y="42490"/>
                  <a:pt x="9788" y="42474"/>
                </a:cubicBezTo>
                <a:cubicBezTo>
                  <a:pt x="9788" y="42458"/>
                  <a:pt x="9788" y="42425"/>
                  <a:pt x="9788" y="42409"/>
                </a:cubicBezTo>
                <a:cubicBezTo>
                  <a:pt x="10198" y="42539"/>
                  <a:pt x="10607" y="42654"/>
                  <a:pt x="11016" y="42785"/>
                </a:cubicBezTo>
                <a:cubicBezTo>
                  <a:pt x="11671" y="43031"/>
                  <a:pt x="12342" y="43211"/>
                  <a:pt x="13029" y="43325"/>
                </a:cubicBezTo>
                <a:cubicBezTo>
                  <a:pt x="13062" y="43423"/>
                  <a:pt x="13079" y="43505"/>
                  <a:pt x="13095" y="43603"/>
                </a:cubicBezTo>
                <a:cubicBezTo>
                  <a:pt x="13111" y="43702"/>
                  <a:pt x="13144" y="43816"/>
                  <a:pt x="13160" y="43898"/>
                </a:cubicBezTo>
                <a:cubicBezTo>
                  <a:pt x="13092" y="43908"/>
                  <a:pt x="13022" y="43912"/>
                  <a:pt x="12953" y="43912"/>
                </a:cubicBezTo>
                <a:cubicBezTo>
                  <a:pt x="12310" y="43912"/>
                  <a:pt x="11640" y="43534"/>
                  <a:pt x="11049" y="43342"/>
                </a:cubicBezTo>
                <a:cubicBezTo>
                  <a:pt x="10656" y="43211"/>
                  <a:pt x="10263" y="43080"/>
                  <a:pt x="9854" y="42932"/>
                </a:cubicBezTo>
                <a:cubicBezTo>
                  <a:pt x="9854" y="42916"/>
                  <a:pt x="9838" y="42900"/>
                  <a:pt x="9821" y="42900"/>
                </a:cubicBezTo>
                <a:lnTo>
                  <a:pt x="8954" y="42605"/>
                </a:lnTo>
                <a:cubicBezTo>
                  <a:pt x="8888" y="42507"/>
                  <a:pt x="8806" y="42425"/>
                  <a:pt x="8741" y="42343"/>
                </a:cubicBezTo>
                <a:close/>
                <a:moveTo>
                  <a:pt x="9968" y="43178"/>
                </a:moveTo>
                <a:lnTo>
                  <a:pt x="9968" y="43178"/>
                </a:lnTo>
                <a:cubicBezTo>
                  <a:pt x="10378" y="43292"/>
                  <a:pt x="10771" y="43407"/>
                  <a:pt x="11163" y="43522"/>
                </a:cubicBezTo>
                <a:cubicBezTo>
                  <a:pt x="11730" y="43711"/>
                  <a:pt x="12336" y="44029"/>
                  <a:pt x="12946" y="44029"/>
                </a:cubicBezTo>
                <a:cubicBezTo>
                  <a:pt x="13023" y="44029"/>
                  <a:pt x="13100" y="44024"/>
                  <a:pt x="13177" y="44013"/>
                </a:cubicBezTo>
                <a:cubicBezTo>
                  <a:pt x="13193" y="44078"/>
                  <a:pt x="13209" y="44160"/>
                  <a:pt x="13226" y="44258"/>
                </a:cubicBezTo>
                <a:cubicBezTo>
                  <a:pt x="12587" y="44160"/>
                  <a:pt x="11982" y="43865"/>
                  <a:pt x="11376" y="43669"/>
                </a:cubicBezTo>
                <a:lnTo>
                  <a:pt x="11376" y="43653"/>
                </a:lnTo>
                <a:cubicBezTo>
                  <a:pt x="10918" y="43489"/>
                  <a:pt x="10443" y="43342"/>
                  <a:pt x="9968" y="43178"/>
                </a:cubicBezTo>
                <a:close/>
                <a:moveTo>
                  <a:pt x="9003" y="43751"/>
                </a:moveTo>
                <a:cubicBezTo>
                  <a:pt x="9134" y="43783"/>
                  <a:pt x="9281" y="43833"/>
                  <a:pt x="9412" y="43882"/>
                </a:cubicBezTo>
                <a:cubicBezTo>
                  <a:pt x="9576" y="44013"/>
                  <a:pt x="9723" y="44144"/>
                  <a:pt x="9887" y="44275"/>
                </a:cubicBezTo>
                <a:cubicBezTo>
                  <a:pt x="9723" y="44193"/>
                  <a:pt x="9543" y="44144"/>
                  <a:pt x="9363" y="44127"/>
                </a:cubicBezTo>
                <a:cubicBezTo>
                  <a:pt x="9265" y="44062"/>
                  <a:pt x="9150" y="43996"/>
                  <a:pt x="9052" y="43914"/>
                </a:cubicBezTo>
                <a:cubicBezTo>
                  <a:pt x="9019" y="43865"/>
                  <a:pt x="8986" y="43833"/>
                  <a:pt x="8954" y="43783"/>
                </a:cubicBezTo>
                <a:cubicBezTo>
                  <a:pt x="8970" y="43767"/>
                  <a:pt x="8970" y="43751"/>
                  <a:pt x="8986" y="43751"/>
                </a:cubicBezTo>
                <a:close/>
                <a:moveTo>
                  <a:pt x="9527" y="43194"/>
                </a:moveTo>
                <a:cubicBezTo>
                  <a:pt x="10230" y="43440"/>
                  <a:pt x="10967" y="43653"/>
                  <a:pt x="11654" y="43898"/>
                </a:cubicBezTo>
                <a:cubicBezTo>
                  <a:pt x="12178" y="44111"/>
                  <a:pt x="12702" y="44258"/>
                  <a:pt x="13259" y="44356"/>
                </a:cubicBezTo>
                <a:cubicBezTo>
                  <a:pt x="13275" y="44471"/>
                  <a:pt x="13308" y="44602"/>
                  <a:pt x="13324" y="44716"/>
                </a:cubicBezTo>
                <a:cubicBezTo>
                  <a:pt x="13079" y="44667"/>
                  <a:pt x="12817" y="44586"/>
                  <a:pt x="12571" y="44504"/>
                </a:cubicBezTo>
                <a:lnTo>
                  <a:pt x="12587" y="44487"/>
                </a:lnTo>
                <a:cubicBezTo>
                  <a:pt x="12146" y="44356"/>
                  <a:pt x="11704" y="44209"/>
                  <a:pt x="11278" y="44045"/>
                </a:cubicBezTo>
                <a:cubicBezTo>
                  <a:pt x="10787" y="43865"/>
                  <a:pt x="10296" y="43685"/>
                  <a:pt x="9821" y="43505"/>
                </a:cubicBezTo>
                <a:cubicBezTo>
                  <a:pt x="9723" y="43407"/>
                  <a:pt x="9625" y="43292"/>
                  <a:pt x="9527" y="43194"/>
                </a:cubicBezTo>
                <a:close/>
                <a:moveTo>
                  <a:pt x="8905" y="43996"/>
                </a:moveTo>
                <a:cubicBezTo>
                  <a:pt x="8937" y="44045"/>
                  <a:pt x="8986" y="44078"/>
                  <a:pt x="9035" y="44111"/>
                </a:cubicBezTo>
                <a:cubicBezTo>
                  <a:pt x="8942" y="44126"/>
                  <a:pt x="8967" y="44259"/>
                  <a:pt x="9039" y="44259"/>
                </a:cubicBezTo>
                <a:cubicBezTo>
                  <a:pt x="9043" y="44259"/>
                  <a:pt x="9048" y="44259"/>
                  <a:pt x="9052" y="44258"/>
                </a:cubicBezTo>
                <a:lnTo>
                  <a:pt x="9117" y="44258"/>
                </a:lnTo>
                <a:cubicBezTo>
                  <a:pt x="9216" y="44405"/>
                  <a:pt x="9297" y="44569"/>
                  <a:pt x="9396" y="44733"/>
                </a:cubicBezTo>
                <a:cubicBezTo>
                  <a:pt x="9445" y="44798"/>
                  <a:pt x="9477" y="44864"/>
                  <a:pt x="9527" y="44946"/>
                </a:cubicBezTo>
                <a:cubicBezTo>
                  <a:pt x="9379" y="44897"/>
                  <a:pt x="9232" y="44831"/>
                  <a:pt x="9085" y="44749"/>
                </a:cubicBezTo>
                <a:cubicBezTo>
                  <a:pt x="9019" y="44504"/>
                  <a:pt x="8954" y="44258"/>
                  <a:pt x="8888" y="44013"/>
                </a:cubicBezTo>
                <a:lnTo>
                  <a:pt x="8905" y="43996"/>
                </a:lnTo>
                <a:close/>
                <a:moveTo>
                  <a:pt x="10168" y="43814"/>
                </a:moveTo>
                <a:lnTo>
                  <a:pt x="10168" y="43814"/>
                </a:lnTo>
                <a:cubicBezTo>
                  <a:pt x="10581" y="43956"/>
                  <a:pt x="10995" y="44099"/>
                  <a:pt x="11409" y="44242"/>
                </a:cubicBezTo>
                <a:cubicBezTo>
                  <a:pt x="11900" y="44405"/>
                  <a:pt x="12424" y="44586"/>
                  <a:pt x="12931" y="44733"/>
                </a:cubicBezTo>
                <a:cubicBezTo>
                  <a:pt x="13062" y="44782"/>
                  <a:pt x="13209" y="44815"/>
                  <a:pt x="13373" y="44847"/>
                </a:cubicBezTo>
                <a:cubicBezTo>
                  <a:pt x="13390" y="44946"/>
                  <a:pt x="13406" y="45027"/>
                  <a:pt x="13422" y="45126"/>
                </a:cubicBezTo>
                <a:cubicBezTo>
                  <a:pt x="13396" y="45128"/>
                  <a:pt x="13370" y="45129"/>
                  <a:pt x="13343" y="45129"/>
                </a:cubicBezTo>
                <a:cubicBezTo>
                  <a:pt x="12961" y="45129"/>
                  <a:pt x="12485" y="44923"/>
                  <a:pt x="12195" y="44831"/>
                </a:cubicBezTo>
                <a:cubicBezTo>
                  <a:pt x="11834" y="44716"/>
                  <a:pt x="11491" y="44586"/>
                  <a:pt x="11147" y="44438"/>
                </a:cubicBezTo>
                <a:cubicBezTo>
                  <a:pt x="10787" y="44291"/>
                  <a:pt x="10443" y="44127"/>
                  <a:pt x="10083" y="43964"/>
                </a:cubicBezTo>
                <a:cubicBezTo>
                  <a:pt x="10083" y="43947"/>
                  <a:pt x="10067" y="43914"/>
                  <a:pt x="10050" y="43898"/>
                </a:cubicBezTo>
                <a:lnTo>
                  <a:pt x="10050" y="43898"/>
                </a:lnTo>
                <a:lnTo>
                  <a:pt x="10099" y="43914"/>
                </a:lnTo>
                <a:cubicBezTo>
                  <a:pt x="10106" y="43916"/>
                  <a:pt x="10112" y="43916"/>
                  <a:pt x="10117" y="43916"/>
                </a:cubicBezTo>
                <a:cubicBezTo>
                  <a:pt x="10177" y="43916"/>
                  <a:pt x="10202" y="43851"/>
                  <a:pt x="10168" y="43814"/>
                </a:cubicBezTo>
                <a:close/>
                <a:moveTo>
                  <a:pt x="9183" y="45077"/>
                </a:moveTo>
                <a:lnTo>
                  <a:pt x="9674" y="45208"/>
                </a:lnTo>
                <a:cubicBezTo>
                  <a:pt x="9723" y="45273"/>
                  <a:pt x="9756" y="45355"/>
                  <a:pt x="9805" y="45420"/>
                </a:cubicBezTo>
                <a:cubicBezTo>
                  <a:pt x="9625" y="45371"/>
                  <a:pt x="9445" y="45322"/>
                  <a:pt x="9248" y="45289"/>
                </a:cubicBezTo>
                <a:cubicBezTo>
                  <a:pt x="9232" y="45224"/>
                  <a:pt x="9216" y="45142"/>
                  <a:pt x="9183" y="45077"/>
                </a:cubicBezTo>
                <a:close/>
                <a:moveTo>
                  <a:pt x="9756" y="45584"/>
                </a:moveTo>
                <a:lnTo>
                  <a:pt x="9919" y="45617"/>
                </a:lnTo>
                <a:lnTo>
                  <a:pt x="9936" y="45650"/>
                </a:lnTo>
                <a:lnTo>
                  <a:pt x="9756" y="45584"/>
                </a:lnTo>
                <a:close/>
                <a:moveTo>
                  <a:pt x="10149" y="44160"/>
                </a:moveTo>
                <a:cubicBezTo>
                  <a:pt x="10574" y="44340"/>
                  <a:pt x="11000" y="44536"/>
                  <a:pt x="11425" y="44700"/>
                </a:cubicBezTo>
                <a:cubicBezTo>
                  <a:pt x="11851" y="44864"/>
                  <a:pt x="12293" y="45011"/>
                  <a:pt x="12735" y="45109"/>
                </a:cubicBezTo>
                <a:cubicBezTo>
                  <a:pt x="12964" y="45191"/>
                  <a:pt x="13209" y="45240"/>
                  <a:pt x="13455" y="45257"/>
                </a:cubicBezTo>
                <a:lnTo>
                  <a:pt x="13586" y="45797"/>
                </a:lnTo>
                <a:cubicBezTo>
                  <a:pt x="13509" y="45805"/>
                  <a:pt x="13432" y="45808"/>
                  <a:pt x="13358" y="45808"/>
                </a:cubicBezTo>
                <a:cubicBezTo>
                  <a:pt x="12640" y="45808"/>
                  <a:pt x="12028" y="45474"/>
                  <a:pt x="11376" y="45208"/>
                </a:cubicBezTo>
                <a:lnTo>
                  <a:pt x="11393" y="45208"/>
                </a:lnTo>
                <a:cubicBezTo>
                  <a:pt x="10771" y="44946"/>
                  <a:pt x="10099" y="44913"/>
                  <a:pt x="9527" y="44586"/>
                </a:cubicBezTo>
                <a:lnTo>
                  <a:pt x="9461" y="44487"/>
                </a:lnTo>
                <a:cubicBezTo>
                  <a:pt x="9428" y="44438"/>
                  <a:pt x="9379" y="44356"/>
                  <a:pt x="9330" y="44275"/>
                </a:cubicBezTo>
                <a:lnTo>
                  <a:pt x="9330" y="44275"/>
                </a:lnTo>
                <a:lnTo>
                  <a:pt x="9494" y="44356"/>
                </a:lnTo>
                <a:cubicBezTo>
                  <a:pt x="9936" y="44553"/>
                  <a:pt x="10394" y="44733"/>
                  <a:pt x="10852" y="44897"/>
                </a:cubicBezTo>
                <a:cubicBezTo>
                  <a:pt x="10885" y="44897"/>
                  <a:pt x="10901" y="44913"/>
                  <a:pt x="10901" y="44929"/>
                </a:cubicBezTo>
                <a:cubicBezTo>
                  <a:pt x="11720" y="45158"/>
                  <a:pt x="12489" y="45453"/>
                  <a:pt x="13357" y="45453"/>
                </a:cubicBezTo>
                <a:cubicBezTo>
                  <a:pt x="13422" y="45453"/>
                  <a:pt x="13439" y="45338"/>
                  <a:pt x="13373" y="45338"/>
                </a:cubicBezTo>
                <a:cubicBezTo>
                  <a:pt x="12407" y="45306"/>
                  <a:pt x="11507" y="44929"/>
                  <a:pt x="10607" y="44586"/>
                </a:cubicBezTo>
                <a:cubicBezTo>
                  <a:pt x="10443" y="44520"/>
                  <a:pt x="10279" y="44438"/>
                  <a:pt x="10099" y="44356"/>
                </a:cubicBezTo>
                <a:cubicBezTo>
                  <a:pt x="10132" y="44340"/>
                  <a:pt x="10149" y="44291"/>
                  <a:pt x="10149" y="44258"/>
                </a:cubicBezTo>
                <a:lnTo>
                  <a:pt x="10149" y="44160"/>
                </a:lnTo>
                <a:close/>
                <a:moveTo>
                  <a:pt x="9314" y="45519"/>
                </a:moveTo>
                <a:lnTo>
                  <a:pt x="9314" y="45519"/>
                </a:lnTo>
                <a:cubicBezTo>
                  <a:pt x="9510" y="45617"/>
                  <a:pt x="9707" y="45699"/>
                  <a:pt x="9903" y="45764"/>
                </a:cubicBezTo>
                <a:lnTo>
                  <a:pt x="9919" y="45764"/>
                </a:lnTo>
                <a:lnTo>
                  <a:pt x="10001" y="45797"/>
                </a:lnTo>
                <a:cubicBezTo>
                  <a:pt x="10034" y="45846"/>
                  <a:pt x="10050" y="45911"/>
                  <a:pt x="10083" y="45961"/>
                </a:cubicBezTo>
                <a:lnTo>
                  <a:pt x="9363" y="45715"/>
                </a:lnTo>
                <a:cubicBezTo>
                  <a:pt x="9346" y="45650"/>
                  <a:pt x="9330" y="45584"/>
                  <a:pt x="9314" y="45519"/>
                </a:cubicBezTo>
                <a:close/>
                <a:moveTo>
                  <a:pt x="10312" y="45977"/>
                </a:moveTo>
                <a:lnTo>
                  <a:pt x="10312" y="45977"/>
                </a:lnTo>
                <a:cubicBezTo>
                  <a:pt x="10476" y="46075"/>
                  <a:pt x="10640" y="46173"/>
                  <a:pt x="10836" y="46255"/>
                </a:cubicBezTo>
                <a:lnTo>
                  <a:pt x="10345" y="46075"/>
                </a:lnTo>
                <a:cubicBezTo>
                  <a:pt x="10345" y="46042"/>
                  <a:pt x="10312" y="46010"/>
                  <a:pt x="10312" y="45977"/>
                </a:cubicBezTo>
                <a:close/>
                <a:moveTo>
                  <a:pt x="9428" y="45895"/>
                </a:moveTo>
                <a:lnTo>
                  <a:pt x="9428" y="45895"/>
                </a:lnTo>
                <a:cubicBezTo>
                  <a:pt x="9674" y="45993"/>
                  <a:pt x="9919" y="46108"/>
                  <a:pt x="10149" y="46190"/>
                </a:cubicBezTo>
                <a:cubicBezTo>
                  <a:pt x="10149" y="46190"/>
                  <a:pt x="10149" y="46206"/>
                  <a:pt x="10149" y="46206"/>
                </a:cubicBezTo>
                <a:cubicBezTo>
                  <a:pt x="10149" y="46222"/>
                  <a:pt x="10149" y="46255"/>
                  <a:pt x="10149" y="46272"/>
                </a:cubicBezTo>
                <a:cubicBezTo>
                  <a:pt x="9987" y="46169"/>
                  <a:pt x="9799" y="46105"/>
                  <a:pt x="9608" y="46105"/>
                </a:cubicBezTo>
                <a:cubicBezTo>
                  <a:pt x="9586" y="46105"/>
                  <a:pt x="9565" y="46106"/>
                  <a:pt x="9543" y="46108"/>
                </a:cubicBezTo>
                <a:cubicBezTo>
                  <a:pt x="9527" y="46108"/>
                  <a:pt x="9510" y="46124"/>
                  <a:pt x="9510" y="46124"/>
                </a:cubicBezTo>
                <a:lnTo>
                  <a:pt x="9494" y="46108"/>
                </a:lnTo>
                <a:cubicBezTo>
                  <a:pt x="9477" y="46026"/>
                  <a:pt x="9461" y="45961"/>
                  <a:pt x="9428" y="45895"/>
                </a:cubicBezTo>
                <a:close/>
                <a:moveTo>
                  <a:pt x="9559" y="46288"/>
                </a:moveTo>
                <a:cubicBezTo>
                  <a:pt x="9657" y="46337"/>
                  <a:pt x="9756" y="46386"/>
                  <a:pt x="9854" y="46419"/>
                </a:cubicBezTo>
                <a:lnTo>
                  <a:pt x="9739" y="46435"/>
                </a:lnTo>
                <a:cubicBezTo>
                  <a:pt x="9708" y="46435"/>
                  <a:pt x="9692" y="46435"/>
                  <a:pt x="9676" y="46449"/>
                </a:cubicBezTo>
                <a:lnTo>
                  <a:pt x="9676" y="46449"/>
                </a:lnTo>
                <a:lnTo>
                  <a:pt x="9592" y="46435"/>
                </a:lnTo>
                <a:cubicBezTo>
                  <a:pt x="9576" y="46386"/>
                  <a:pt x="9576" y="46337"/>
                  <a:pt x="9559" y="46288"/>
                </a:cubicBezTo>
                <a:close/>
                <a:moveTo>
                  <a:pt x="9674" y="44847"/>
                </a:moveTo>
                <a:lnTo>
                  <a:pt x="9674" y="44847"/>
                </a:lnTo>
                <a:cubicBezTo>
                  <a:pt x="10230" y="45109"/>
                  <a:pt x="10885" y="45175"/>
                  <a:pt x="11458" y="45404"/>
                </a:cubicBezTo>
                <a:cubicBezTo>
                  <a:pt x="12078" y="45635"/>
                  <a:pt x="12659" y="45929"/>
                  <a:pt x="13303" y="45929"/>
                </a:cubicBezTo>
                <a:cubicBezTo>
                  <a:pt x="13391" y="45929"/>
                  <a:pt x="13480" y="45923"/>
                  <a:pt x="13570" y="45911"/>
                </a:cubicBezTo>
                <a:lnTo>
                  <a:pt x="13586" y="45895"/>
                </a:lnTo>
                <a:cubicBezTo>
                  <a:pt x="13668" y="46206"/>
                  <a:pt x="13733" y="46501"/>
                  <a:pt x="13799" y="46812"/>
                </a:cubicBezTo>
                <a:cubicBezTo>
                  <a:pt x="13422" y="46713"/>
                  <a:pt x="12948" y="46533"/>
                  <a:pt x="12833" y="46501"/>
                </a:cubicBezTo>
                <a:cubicBezTo>
                  <a:pt x="12358" y="46353"/>
                  <a:pt x="11900" y="46190"/>
                  <a:pt x="11442" y="46010"/>
                </a:cubicBezTo>
                <a:cubicBezTo>
                  <a:pt x="10983" y="45846"/>
                  <a:pt x="10525" y="45650"/>
                  <a:pt x="10067" y="45502"/>
                </a:cubicBezTo>
                <a:cubicBezTo>
                  <a:pt x="10067" y="45486"/>
                  <a:pt x="10050" y="45469"/>
                  <a:pt x="10034" y="45469"/>
                </a:cubicBezTo>
                <a:cubicBezTo>
                  <a:pt x="10001" y="45404"/>
                  <a:pt x="9968" y="45338"/>
                  <a:pt x="9936" y="45273"/>
                </a:cubicBezTo>
                <a:lnTo>
                  <a:pt x="9936" y="45273"/>
                </a:lnTo>
                <a:lnTo>
                  <a:pt x="10116" y="45322"/>
                </a:lnTo>
                <a:cubicBezTo>
                  <a:pt x="10425" y="45470"/>
                  <a:pt x="10722" y="45657"/>
                  <a:pt x="11064" y="45657"/>
                </a:cubicBezTo>
                <a:cubicBezTo>
                  <a:pt x="11102" y="45657"/>
                  <a:pt x="11141" y="45654"/>
                  <a:pt x="11180" y="45650"/>
                </a:cubicBezTo>
                <a:lnTo>
                  <a:pt x="11245" y="45666"/>
                </a:lnTo>
                <a:cubicBezTo>
                  <a:pt x="11965" y="45928"/>
                  <a:pt x="12669" y="46222"/>
                  <a:pt x="13455" y="46353"/>
                </a:cubicBezTo>
                <a:cubicBezTo>
                  <a:pt x="13520" y="46353"/>
                  <a:pt x="13520" y="46255"/>
                  <a:pt x="13455" y="46255"/>
                </a:cubicBezTo>
                <a:cubicBezTo>
                  <a:pt x="12718" y="46075"/>
                  <a:pt x="11998" y="45830"/>
                  <a:pt x="11294" y="45535"/>
                </a:cubicBezTo>
                <a:cubicBezTo>
                  <a:pt x="10836" y="45371"/>
                  <a:pt x="10378" y="45224"/>
                  <a:pt x="9903" y="45093"/>
                </a:cubicBezTo>
                <a:lnTo>
                  <a:pt x="9805" y="45060"/>
                </a:lnTo>
                <a:lnTo>
                  <a:pt x="9674" y="44847"/>
                </a:lnTo>
                <a:close/>
                <a:moveTo>
                  <a:pt x="10214" y="46533"/>
                </a:moveTo>
                <a:cubicBezTo>
                  <a:pt x="10479" y="46639"/>
                  <a:pt x="10744" y="46745"/>
                  <a:pt x="11000" y="46869"/>
                </a:cubicBezTo>
                <a:lnTo>
                  <a:pt x="11000" y="46869"/>
                </a:lnTo>
                <a:cubicBezTo>
                  <a:pt x="10717" y="46763"/>
                  <a:pt x="10427" y="46659"/>
                  <a:pt x="10149" y="46566"/>
                </a:cubicBezTo>
                <a:lnTo>
                  <a:pt x="10165" y="46566"/>
                </a:lnTo>
                <a:cubicBezTo>
                  <a:pt x="10181" y="46566"/>
                  <a:pt x="10198" y="46550"/>
                  <a:pt x="10214" y="46533"/>
                </a:cubicBezTo>
                <a:close/>
                <a:moveTo>
                  <a:pt x="10165" y="45731"/>
                </a:moveTo>
                <a:cubicBezTo>
                  <a:pt x="11393" y="46108"/>
                  <a:pt x="12571" y="46632"/>
                  <a:pt x="13815" y="46926"/>
                </a:cubicBezTo>
                <a:cubicBezTo>
                  <a:pt x="13864" y="47106"/>
                  <a:pt x="13913" y="47303"/>
                  <a:pt x="13946" y="47499"/>
                </a:cubicBezTo>
                <a:cubicBezTo>
                  <a:pt x="13537" y="47499"/>
                  <a:pt x="13095" y="47303"/>
                  <a:pt x="12702" y="47188"/>
                </a:cubicBezTo>
                <a:lnTo>
                  <a:pt x="12718" y="47172"/>
                </a:lnTo>
                <a:cubicBezTo>
                  <a:pt x="12309" y="47057"/>
                  <a:pt x="11884" y="46910"/>
                  <a:pt x="11458" y="46763"/>
                </a:cubicBezTo>
                <a:cubicBezTo>
                  <a:pt x="11098" y="46632"/>
                  <a:pt x="10721" y="46501"/>
                  <a:pt x="10361" y="46353"/>
                </a:cubicBezTo>
                <a:cubicBezTo>
                  <a:pt x="10361" y="46337"/>
                  <a:pt x="10361" y="46304"/>
                  <a:pt x="10361" y="46288"/>
                </a:cubicBezTo>
                <a:cubicBezTo>
                  <a:pt x="11425" y="46730"/>
                  <a:pt x="12522" y="47041"/>
                  <a:pt x="13635" y="47254"/>
                </a:cubicBezTo>
                <a:cubicBezTo>
                  <a:pt x="13668" y="47254"/>
                  <a:pt x="13684" y="47188"/>
                  <a:pt x="13651" y="47188"/>
                </a:cubicBezTo>
                <a:cubicBezTo>
                  <a:pt x="12702" y="46926"/>
                  <a:pt x="11785" y="46632"/>
                  <a:pt x="10869" y="46288"/>
                </a:cubicBezTo>
                <a:lnTo>
                  <a:pt x="10869" y="46288"/>
                </a:lnTo>
                <a:cubicBezTo>
                  <a:pt x="10964" y="46320"/>
                  <a:pt x="11059" y="46338"/>
                  <a:pt x="11159" y="46338"/>
                </a:cubicBezTo>
                <a:cubicBezTo>
                  <a:pt x="11213" y="46338"/>
                  <a:pt x="11269" y="46332"/>
                  <a:pt x="11327" y="46321"/>
                </a:cubicBezTo>
                <a:cubicBezTo>
                  <a:pt x="11372" y="46321"/>
                  <a:pt x="11376" y="46237"/>
                  <a:pt x="11325" y="46237"/>
                </a:cubicBezTo>
                <a:cubicBezTo>
                  <a:pt x="11320" y="46237"/>
                  <a:pt x="11316" y="46238"/>
                  <a:pt x="11311" y="46239"/>
                </a:cubicBezTo>
                <a:cubicBezTo>
                  <a:pt x="11271" y="46245"/>
                  <a:pt x="11231" y="46249"/>
                  <a:pt x="11192" y="46249"/>
                </a:cubicBezTo>
                <a:cubicBezTo>
                  <a:pt x="10845" y="46249"/>
                  <a:pt x="10523" y="46006"/>
                  <a:pt x="10214" y="45830"/>
                </a:cubicBezTo>
                <a:cubicBezTo>
                  <a:pt x="10198" y="45797"/>
                  <a:pt x="10198" y="45764"/>
                  <a:pt x="10165" y="45731"/>
                </a:cubicBezTo>
                <a:close/>
                <a:moveTo>
                  <a:pt x="11327" y="46877"/>
                </a:moveTo>
                <a:lnTo>
                  <a:pt x="11327" y="46877"/>
                </a:lnTo>
                <a:cubicBezTo>
                  <a:pt x="11540" y="46959"/>
                  <a:pt x="11736" y="47024"/>
                  <a:pt x="11949" y="47090"/>
                </a:cubicBezTo>
                <a:cubicBezTo>
                  <a:pt x="12532" y="47274"/>
                  <a:pt x="13230" y="47602"/>
                  <a:pt x="13868" y="47602"/>
                </a:cubicBezTo>
                <a:cubicBezTo>
                  <a:pt x="13911" y="47602"/>
                  <a:pt x="13953" y="47600"/>
                  <a:pt x="13995" y="47597"/>
                </a:cubicBezTo>
                <a:cubicBezTo>
                  <a:pt x="14012" y="47696"/>
                  <a:pt x="14028" y="47794"/>
                  <a:pt x="14061" y="47876"/>
                </a:cubicBezTo>
                <a:cubicBezTo>
                  <a:pt x="13128" y="47728"/>
                  <a:pt x="12244" y="47368"/>
                  <a:pt x="11343" y="47008"/>
                </a:cubicBezTo>
                <a:cubicBezTo>
                  <a:pt x="11393" y="47008"/>
                  <a:pt x="11425" y="46943"/>
                  <a:pt x="11376" y="46910"/>
                </a:cubicBezTo>
                <a:lnTo>
                  <a:pt x="11327" y="46877"/>
                </a:lnTo>
                <a:close/>
                <a:moveTo>
                  <a:pt x="9952" y="47335"/>
                </a:moveTo>
                <a:lnTo>
                  <a:pt x="9952" y="47335"/>
                </a:lnTo>
                <a:cubicBezTo>
                  <a:pt x="10525" y="47581"/>
                  <a:pt x="11114" y="47827"/>
                  <a:pt x="11687" y="48072"/>
                </a:cubicBezTo>
                <a:lnTo>
                  <a:pt x="11507" y="48039"/>
                </a:lnTo>
                <a:cubicBezTo>
                  <a:pt x="11016" y="47843"/>
                  <a:pt x="10509" y="47663"/>
                  <a:pt x="10001" y="47499"/>
                </a:cubicBezTo>
                <a:lnTo>
                  <a:pt x="10018" y="47499"/>
                </a:lnTo>
                <a:cubicBezTo>
                  <a:pt x="10001" y="47450"/>
                  <a:pt x="9968" y="47385"/>
                  <a:pt x="9952" y="47335"/>
                </a:cubicBezTo>
                <a:close/>
                <a:moveTo>
                  <a:pt x="10329" y="48154"/>
                </a:moveTo>
                <a:cubicBezTo>
                  <a:pt x="10509" y="48219"/>
                  <a:pt x="10672" y="48285"/>
                  <a:pt x="10852" y="48367"/>
                </a:cubicBezTo>
                <a:lnTo>
                  <a:pt x="10656" y="48301"/>
                </a:lnTo>
                <a:cubicBezTo>
                  <a:pt x="10558" y="48285"/>
                  <a:pt x="10460" y="48252"/>
                  <a:pt x="10361" y="48236"/>
                </a:cubicBezTo>
                <a:cubicBezTo>
                  <a:pt x="10345" y="48203"/>
                  <a:pt x="10329" y="48170"/>
                  <a:pt x="10312" y="48154"/>
                </a:cubicBezTo>
                <a:close/>
                <a:moveTo>
                  <a:pt x="10198" y="48399"/>
                </a:moveTo>
                <a:cubicBezTo>
                  <a:pt x="10198" y="48399"/>
                  <a:pt x="10214" y="48399"/>
                  <a:pt x="10214" y="48416"/>
                </a:cubicBezTo>
                <a:lnTo>
                  <a:pt x="10247" y="48416"/>
                </a:lnTo>
                <a:lnTo>
                  <a:pt x="10296" y="48514"/>
                </a:lnTo>
                <a:lnTo>
                  <a:pt x="10247" y="48514"/>
                </a:lnTo>
                <a:lnTo>
                  <a:pt x="10198" y="48399"/>
                </a:lnTo>
                <a:close/>
                <a:moveTo>
                  <a:pt x="10329" y="48596"/>
                </a:moveTo>
                <a:lnTo>
                  <a:pt x="10427" y="48776"/>
                </a:lnTo>
                <a:lnTo>
                  <a:pt x="10296" y="48710"/>
                </a:lnTo>
                <a:cubicBezTo>
                  <a:pt x="10296" y="48694"/>
                  <a:pt x="10279" y="48661"/>
                  <a:pt x="10263" y="48629"/>
                </a:cubicBezTo>
                <a:lnTo>
                  <a:pt x="10279" y="48629"/>
                </a:lnTo>
                <a:cubicBezTo>
                  <a:pt x="10296" y="48629"/>
                  <a:pt x="10312" y="48612"/>
                  <a:pt x="10329" y="48596"/>
                </a:cubicBezTo>
                <a:close/>
                <a:moveTo>
                  <a:pt x="9772" y="46664"/>
                </a:moveTo>
                <a:lnTo>
                  <a:pt x="9772" y="46664"/>
                </a:lnTo>
                <a:cubicBezTo>
                  <a:pt x="10509" y="46894"/>
                  <a:pt x="11245" y="47123"/>
                  <a:pt x="11965" y="47385"/>
                </a:cubicBezTo>
                <a:cubicBezTo>
                  <a:pt x="12653" y="47663"/>
                  <a:pt x="13357" y="47859"/>
                  <a:pt x="14093" y="48007"/>
                </a:cubicBezTo>
                <a:cubicBezTo>
                  <a:pt x="14142" y="48236"/>
                  <a:pt x="14208" y="48465"/>
                  <a:pt x="14273" y="48694"/>
                </a:cubicBezTo>
                <a:cubicBezTo>
                  <a:pt x="14323" y="48874"/>
                  <a:pt x="14355" y="49038"/>
                  <a:pt x="14404" y="49218"/>
                </a:cubicBezTo>
                <a:cubicBezTo>
                  <a:pt x="13504" y="48923"/>
                  <a:pt x="12637" y="48514"/>
                  <a:pt x="11769" y="48154"/>
                </a:cubicBezTo>
                <a:cubicBezTo>
                  <a:pt x="11769" y="48138"/>
                  <a:pt x="11769" y="48121"/>
                  <a:pt x="11769" y="48105"/>
                </a:cubicBezTo>
                <a:cubicBezTo>
                  <a:pt x="12538" y="48432"/>
                  <a:pt x="13308" y="48760"/>
                  <a:pt x="14093" y="49054"/>
                </a:cubicBezTo>
                <a:cubicBezTo>
                  <a:pt x="14099" y="49055"/>
                  <a:pt x="14104" y="49056"/>
                  <a:pt x="14109" y="49056"/>
                </a:cubicBezTo>
                <a:cubicBezTo>
                  <a:pt x="14181" y="49056"/>
                  <a:pt x="14220" y="48954"/>
                  <a:pt x="14159" y="48923"/>
                </a:cubicBezTo>
                <a:cubicBezTo>
                  <a:pt x="12718" y="48367"/>
                  <a:pt x="11327" y="47630"/>
                  <a:pt x="9870" y="47139"/>
                </a:cubicBezTo>
                <a:lnTo>
                  <a:pt x="9838" y="47057"/>
                </a:lnTo>
                <a:lnTo>
                  <a:pt x="9838" y="47008"/>
                </a:lnTo>
                <a:cubicBezTo>
                  <a:pt x="10296" y="47172"/>
                  <a:pt x="10738" y="47319"/>
                  <a:pt x="11196" y="47483"/>
                </a:cubicBezTo>
                <a:lnTo>
                  <a:pt x="11294" y="47548"/>
                </a:lnTo>
                <a:cubicBezTo>
                  <a:pt x="11303" y="47556"/>
                  <a:pt x="11311" y="47561"/>
                  <a:pt x="11319" y="47561"/>
                </a:cubicBezTo>
                <a:cubicBezTo>
                  <a:pt x="11327" y="47561"/>
                  <a:pt x="11335" y="47556"/>
                  <a:pt x="11343" y="47548"/>
                </a:cubicBezTo>
                <a:cubicBezTo>
                  <a:pt x="12015" y="47794"/>
                  <a:pt x="12669" y="48039"/>
                  <a:pt x="13324" y="48268"/>
                </a:cubicBezTo>
                <a:cubicBezTo>
                  <a:pt x="13332" y="48273"/>
                  <a:pt x="13340" y="48274"/>
                  <a:pt x="13347" y="48274"/>
                </a:cubicBezTo>
                <a:cubicBezTo>
                  <a:pt x="13400" y="48274"/>
                  <a:pt x="13430" y="48185"/>
                  <a:pt x="13373" y="48170"/>
                </a:cubicBezTo>
                <a:cubicBezTo>
                  <a:pt x="12555" y="47859"/>
                  <a:pt x="11753" y="47548"/>
                  <a:pt x="10951" y="47254"/>
                </a:cubicBezTo>
                <a:cubicBezTo>
                  <a:pt x="10787" y="47155"/>
                  <a:pt x="10640" y="47090"/>
                  <a:pt x="10476" y="47024"/>
                </a:cubicBezTo>
                <a:cubicBezTo>
                  <a:pt x="10279" y="46926"/>
                  <a:pt x="9985" y="46894"/>
                  <a:pt x="9788" y="46763"/>
                </a:cubicBezTo>
                <a:cubicBezTo>
                  <a:pt x="9772" y="46730"/>
                  <a:pt x="9772" y="46697"/>
                  <a:pt x="9772" y="46664"/>
                </a:cubicBezTo>
                <a:close/>
                <a:moveTo>
                  <a:pt x="10083" y="48874"/>
                </a:moveTo>
                <a:lnTo>
                  <a:pt x="10099" y="48890"/>
                </a:lnTo>
                <a:cubicBezTo>
                  <a:pt x="10165" y="49103"/>
                  <a:pt x="10214" y="49283"/>
                  <a:pt x="10279" y="49480"/>
                </a:cubicBezTo>
                <a:lnTo>
                  <a:pt x="10247" y="49463"/>
                </a:lnTo>
                <a:cubicBezTo>
                  <a:pt x="10198" y="49267"/>
                  <a:pt x="10132" y="49071"/>
                  <a:pt x="10083" y="48874"/>
                </a:cubicBezTo>
                <a:close/>
                <a:moveTo>
                  <a:pt x="10394" y="49021"/>
                </a:moveTo>
                <a:cubicBezTo>
                  <a:pt x="10443" y="49054"/>
                  <a:pt x="10509" y="49071"/>
                  <a:pt x="10574" y="49103"/>
                </a:cubicBezTo>
                <a:lnTo>
                  <a:pt x="10640" y="49234"/>
                </a:lnTo>
                <a:cubicBezTo>
                  <a:pt x="10574" y="49234"/>
                  <a:pt x="10541" y="49349"/>
                  <a:pt x="10623" y="49365"/>
                </a:cubicBezTo>
                <a:lnTo>
                  <a:pt x="10721" y="49398"/>
                </a:lnTo>
                <a:cubicBezTo>
                  <a:pt x="10754" y="49463"/>
                  <a:pt x="10787" y="49529"/>
                  <a:pt x="10803" y="49594"/>
                </a:cubicBezTo>
                <a:cubicBezTo>
                  <a:pt x="10721" y="49545"/>
                  <a:pt x="10607" y="49496"/>
                  <a:pt x="10525" y="49463"/>
                </a:cubicBezTo>
                <a:lnTo>
                  <a:pt x="10394" y="49021"/>
                </a:lnTo>
                <a:close/>
                <a:moveTo>
                  <a:pt x="10165" y="47827"/>
                </a:moveTo>
                <a:lnTo>
                  <a:pt x="10165" y="47827"/>
                </a:lnTo>
                <a:cubicBezTo>
                  <a:pt x="10476" y="47957"/>
                  <a:pt x="10820" y="48039"/>
                  <a:pt x="11147" y="48105"/>
                </a:cubicBezTo>
                <a:cubicBezTo>
                  <a:pt x="12227" y="48579"/>
                  <a:pt x="13324" y="49005"/>
                  <a:pt x="14453" y="49365"/>
                </a:cubicBezTo>
                <a:cubicBezTo>
                  <a:pt x="14486" y="49496"/>
                  <a:pt x="14519" y="49627"/>
                  <a:pt x="14552" y="49774"/>
                </a:cubicBezTo>
                <a:cubicBezTo>
                  <a:pt x="14486" y="49758"/>
                  <a:pt x="14421" y="49725"/>
                  <a:pt x="14355" y="49693"/>
                </a:cubicBezTo>
                <a:lnTo>
                  <a:pt x="14372" y="49693"/>
                </a:lnTo>
                <a:cubicBezTo>
                  <a:pt x="14126" y="49594"/>
                  <a:pt x="13897" y="49512"/>
                  <a:pt x="13651" y="49431"/>
                </a:cubicBezTo>
                <a:cubicBezTo>
                  <a:pt x="13177" y="49234"/>
                  <a:pt x="12718" y="49021"/>
                  <a:pt x="12260" y="48809"/>
                </a:cubicBezTo>
                <a:lnTo>
                  <a:pt x="12162" y="48760"/>
                </a:lnTo>
                <a:cubicBezTo>
                  <a:pt x="12195" y="48743"/>
                  <a:pt x="12178" y="48710"/>
                  <a:pt x="12146" y="48710"/>
                </a:cubicBezTo>
                <a:lnTo>
                  <a:pt x="11933" y="48645"/>
                </a:lnTo>
                <a:cubicBezTo>
                  <a:pt x="11376" y="48350"/>
                  <a:pt x="10803" y="48105"/>
                  <a:pt x="10214" y="47925"/>
                </a:cubicBezTo>
                <a:cubicBezTo>
                  <a:pt x="10198" y="47892"/>
                  <a:pt x="10181" y="47859"/>
                  <a:pt x="10165" y="47827"/>
                </a:cubicBezTo>
                <a:close/>
                <a:moveTo>
                  <a:pt x="10312" y="49676"/>
                </a:moveTo>
                <a:lnTo>
                  <a:pt x="10329" y="49693"/>
                </a:lnTo>
                <a:cubicBezTo>
                  <a:pt x="10361" y="49774"/>
                  <a:pt x="10378" y="49856"/>
                  <a:pt x="10410" y="49938"/>
                </a:cubicBezTo>
                <a:cubicBezTo>
                  <a:pt x="10410" y="49954"/>
                  <a:pt x="10410" y="49971"/>
                  <a:pt x="10410" y="49971"/>
                </a:cubicBezTo>
                <a:cubicBezTo>
                  <a:pt x="10410" y="49971"/>
                  <a:pt x="10394" y="49954"/>
                  <a:pt x="10378" y="49938"/>
                </a:cubicBezTo>
                <a:lnTo>
                  <a:pt x="10312" y="49676"/>
                </a:lnTo>
                <a:close/>
                <a:moveTo>
                  <a:pt x="10852" y="48465"/>
                </a:moveTo>
                <a:lnTo>
                  <a:pt x="11507" y="48629"/>
                </a:lnTo>
                <a:cubicBezTo>
                  <a:pt x="11851" y="48792"/>
                  <a:pt x="12195" y="48940"/>
                  <a:pt x="12555" y="49103"/>
                </a:cubicBezTo>
                <a:cubicBezTo>
                  <a:pt x="13062" y="49349"/>
                  <a:pt x="13602" y="49562"/>
                  <a:pt x="14142" y="49758"/>
                </a:cubicBezTo>
                <a:cubicBezTo>
                  <a:pt x="14306" y="49823"/>
                  <a:pt x="14453" y="49873"/>
                  <a:pt x="14601" y="49922"/>
                </a:cubicBezTo>
                <a:cubicBezTo>
                  <a:pt x="14617" y="50004"/>
                  <a:pt x="14634" y="50069"/>
                  <a:pt x="14650" y="50151"/>
                </a:cubicBezTo>
                <a:cubicBezTo>
                  <a:pt x="14630" y="50153"/>
                  <a:pt x="14610" y="50154"/>
                  <a:pt x="14588" y="50154"/>
                </a:cubicBezTo>
                <a:cubicBezTo>
                  <a:pt x="14059" y="50154"/>
                  <a:pt x="13035" y="49589"/>
                  <a:pt x="12768" y="49463"/>
                </a:cubicBezTo>
                <a:lnTo>
                  <a:pt x="12784" y="49463"/>
                </a:lnTo>
                <a:cubicBezTo>
                  <a:pt x="12227" y="49251"/>
                  <a:pt x="11687" y="48989"/>
                  <a:pt x="11180" y="48678"/>
                </a:cubicBezTo>
                <a:cubicBezTo>
                  <a:pt x="11082" y="48612"/>
                  <a:pt x="10983" y="48530"/>
                  <a:pt x="10852" y="48465"/>
                </a:cubicBezTo>
                <a:close/>
                <a:moveTo>
                  <a:pt x="10607" y="49807"/>
                </a:moveTo>
                <a:lnTo>
                  <a:pt x="10607" y="49807"/>
                </a:lnTo>
                <a:cubicBezTo>
                  <a:pt x="10721" y="49856"/>
                  <a:pt x="10836" y="49889"/>
                  <a:pt x="10967" y="49938"/>
                </a:cubicBezTo>
                <a:lnTo>
                  <a:pt x="11098" y="50216"/>
                </a:lnTo>
                <a:cubicBezTo>
                  <a:pt x="10967" y="50151"/>
                  <a:pt x="10820" y="50069"/>
                  <a:pt x="10672" y="49987"/>
                </a:cubicBezTo>
                <a:cubicBezTo>
                  <a:pt x="10656" y="49922"/>
                  <a:pt x="10623" y="49856"/>
                  <a:pt x="10607" y="49807"/>
                </a:cubicBezTo>
                <a:close/>
                <a:moveTo>
                  <a:pt x="10427" y="50184"/>
                </a:moveTo>
                <a:lnTo>
                  <a:pt x="10476" y="50200"/>
                </a:lnTo>
                <a:lnTo>
                  <a:pt x="10541" y="50429"/>
                </a:lnTo>
                <a:lnTo>
                  <a:pt x="10492" y="50429"/>
                </a:lnTo>
                <a:cubicBezTo>
                  <a:pt x="10476" y="50347"/>
                  <a:pt x="10443" y="50265"/>
                  <a:pt x="10427" y="50184"/>
                </a:cubicBezTo>
                <a:close/>
                <a:moveTo>
                  <a:pt x="10771" y="50315"/>
                </a:moveTo>
                <a:lnTo>
                  <a:pt x="10836" y="50331"/>
                </a:lnTo>
                <a:cubicBezTo>
                  <a:pt x="10951" y="50364"/>
                  <a:pt x="11065" y="50396"/>
                  <a:pt x="11163" y="50429"/>
                </a:cubicBezTo>
                <a:lnTo>
                  <a:pt x="11212" y="50462"/>
                </a:lnTo>
                <a:lnTo>
                  <a:pt x="11278" y="50609"/>
                </a:lnTo>
                <a:cubicBezTo>
                  <a:pt x="11131" y="50560"/>
                  <a:pt x="10967" y="50511"/>
                  <a:pt x="10820" y="50478"/>
                </a:cubicBezTo>
                <a:cubicBezTo>
                  <a:pt x="10803" y="50429"/>
                  <a:pt x="10787" y="50364"/>
                  <a:pt x="10771" y="50315"/>
                </a:cubicBezTo>
                <a:close/>
                <a:moveTo>
                  <a:pt x="10820" y="49201"/>
                </a:moveTo>
                <a:cubicBezTo>
                  <a:pt x="11262" y="49365"/>
                  <a:pt x="11720" y="49578"/>
                  <a:pt x="12162" y="49725"/>
                </a:cubicBezTo>
                <a:lnTo>
                  <a:pt x="12751" y="50020"/>
                </a:lnTo>
                <a:cubicBezTo>
                  <a:pt x="13177" y="50249"/>
                  <a:pt x="13602" y="50462"/>
                  <a:pt x="14044" y="50626"/>
                </a:cubicBezTo>
                <a:cubicBezTo>
                  <a:pt x="13586" y="50495"/>
                  <a:pt x="13128" y="50331"/>
                  <a:pt x="12702" y="50118"/>
                </a:cubicBezTo>
                <a:cubicBezTo>
                  <a:pt x="12080" y="49840"/>
                  <a:pt x="11507" y="49496"/>
                  <a:pt x="10852" y="49283"/>
                </a:cubicBezTo>
                <a:lnTo>
                  <a:pt x="10820" y="49201"/>
                </a:lnTo>
                <a:close/>
                <a:moveTo>
                  <a:pt x="10476" y="48481"/>
                </a:moveTo>
                <a:lnTo>
                  <a:pt x="10476" y="48481"/>
                </a:lnTo>
                <a:cubicBezTo>
                  <a:pt x="10901" y="48645"/>
                  <a:pt x="11294" y="48940"/>
                  <a:pt x="11704" y="49136"/>
                </a:cubicBezTo>
                <a:cubicBezTo>
                  <a:pt x="12244" y="49398"/>
                  <a:pt x="12817" y="49611"/>
                  <a:pt x="13357" y="49856"/>
                </a:cubicBezTo>
                <a:cubicBezTo>
                  <a:pt x="13578" y="49959"/>
                  <a:pt x="14143" y="50261"/>
                  <a:pt x="14552" y="50261"/>
                </a:cubicBezTo>
                <a:cubicBezTo>
                  <a:pt x="14598" y="50261"/>
                  <a:pt x="14642" y="50257"/>
                  <a:pt x="14683" y="50249"/>
                </a:cubicBezTo>
                <a:cubicBezTo>
                  <a:pt x="14699" y="50396"/>
                  <a:pt x="14732" y="50527"/>
                  <a:pt x="14764" y="50658"/>
                </a:cubicBezTo>
                <a:cubicBezTo>
                  <a:pt x="14012" y="50560"/>
                  <a:pt x="13291" y="50118"/>
                  <a:pt x="12637" y="49791"/>
                </a:cubicBezTo>
                <a:cubicBezTo>
                  <a:pt x="11982" y="49447"/>
                  <a:pt x="11327" y="49201"/>
                  <a:pt x="10689" y="48907"/>
                </a:cubicBezTo>
                <a:cubicBezTo>
                  <a:pt x="10623" y="48776"/>
                  <a:pt x="10574" y="48661"/>
                  <a:pt x="10509" y="48530"/>
                </a:cubicBezTo>
                <a:cubicBezTo>
                  <a:pt x="10509" y="48514"/>
                  <a:pt x="10492" y="48498"/>
                  <a:pt x="10476" y="48481"/>
                </a:cubicBezTo>
                <a:close/>
                <a:moveTo>
                  <a:pt x="10525" y="50593"/>
                </a:moveTo>
                <a:lnTo>
                  <a:pt x="10590" y="50609"/>
                </a:lnTo>
                <a:lnTo>
                  <a:pt x="10607" y="50724"/>
                </a:lnTo>
                <a:cubicBezTo>
                  <a:pt x="10607" y="50756"/>
                  <a:pt x="10607" y="50773"/>
                  <a:pt x="10623" y="50789"/>
                </a:cubicBezTo>
                <a:cubicBezTo>
                  <a:pt x="10607" y="50789"/>
                  <a:pt x="10590" y="50773"/>
                  <a:pt x="10574" y="50756"/>
                </a:cubicBezTo>
                <a:cubicBezTo>
                  <a:pt x="10558" y="50707"/>
                  <a:pt x="10541" y="50658"/>
                  <a:pt x="10525" y="50593"/>
                </a:cubicBezTo>
                <a:close/>
                <a:moveTo>
                  <a:pt x="10967" y="49480"/>
                </a:moveTo>
                <a:lnTo>
                  <a:pt x="10967" y="49480"/>
                </a:lnTo>
                <a:cubicBezTo>
                  <a:pt x="12260" y="49954"/>
                  <a:pt x="13422" y="50707"/>
                  <a:pt x="14830" y="50920"/>
                </a:cubicBezTo>
                <a:lnTo>
                  <a:pt x="14830" y="50969"/>
                </a:lnTo>
                <a:cubicBezTo>
                  <a:pt x="14863" y="51133"/>
                  <a:pt x="14912" y="51297"/>
                  <a:pt x="14961" y="51444"/>
                </a:cubicBezTo>
                <a:cubicBezTo>
                  <a:pt x="14323" y="51248"/>
                  <a:pt x="13259" y="50756"/>
                  <a:pt x="13128" y="50707"/>
                </a:cubicBezTo>
                <a:lnTo>
                  <a:pt x="12047" y="50167"/>
                </a:lnTo>
                <a:cubicBezTo>
                  <a:pt x="12047" y="50151"/>
                  <a:pt x="12031" y="50134"/>
                  <a:pt x="12015" y="50118"/>
                </a:cubicBezTo>
                <a:cubicBezTo>
                  <a:pt x="11949" y="50118"/>
                  <a:pt x="11884" y="50085"/>
                  <a:pt x="11834" y="50069"/>
                </a:cubicBezTo>
                <a:cubicBezTo>
                  <a:pt x="11573" y="49938"/>
                  <a:pt x="11311" y="49807"/>
                  <a:pt x="11049" y="49693"/>
                </a:cubicBezTo>
                <a:lnTo>
                  <a:pt x="10967" y="49480"/>
                </a:lnTo>
                <a:close/>
                <a:moveTo>
                  <a:pt x="10607" y="50920"/>
                </a:moveTo>
                <a:lnTo>
                  <a:pt x="10656" y="50937"/>
                </a:lnTo>
                <a:cubicBezTo>
                  <a:pt x="10721" y="51166"/>
                  <a:pt x="10754" y="51378"/>
                  <a:pt x="10803" y="51608"/>
                </a:cubicBezTo>
                <a:lnTo>
                  <a:pt x="10754" y="51591"/>
                </a:lnTo>
                <a:cubicBezTo>
                  <a:pt x="10754" y="51526"/>
                  <a:pt x="10738" y="51477"/>
                  <a:pt x="10721" y="51411"/>
                </a:cubicBezTo>
                <a:cubicBezTo>
                  <a:pt x="10689" y="51248"/>
                  <a:pt x="10640" y="51084"/>
                  <a:pt x="10607" y="50920"/>
                </a:cubicBezTo>
                <a:close/>
                <a:moveTo>
                  <a:pt x="12019" y="51458"/>
                </a:moveTo>
                <a:cubicBezTo>
                  <a:pt x="12154" y="51514"/>
                  <a:pt x="12284" y="51581"/>
                  <a:pt x="12424" y="51657"/>
                </a:cubicBezTo>
                <a:cubicBezTo>
                  <a:pt x="12277" y="51584"/>
                  <a:pt x="12149" y="51519"/>
                  <a:pt x="12019" y="51458"/>
                </a:cubicBezTo>
                <a:close/>
                <a:moveTo>
                  <a:pt x="10394" y="51526"/>
                </a:moveTo>
                <a:lnTo>
                  <a:pt x="10394" y="51526"/>
                </a:lnTo>
                <a:cubicBezTo>
                  <a:pt x="10427" y="51559"/>
                  <a:pt x="10460" y="51575"/>
                  <a:pt x="10492" y="51591"/>
                </a:cubicBezTo>
                <a:lnTo>
                  <a:pt x="10509" y="51608"/>
                </a:lnTo>
                <a:cubicBezTo>
                  <a:pt x="10509" y="51608"/>
                  <a:pt x="10509" y="51624"/>
                  <a:pt x="10509" y="51640"/>
                </a:cubicBezTo>
                <a:cubicBezTo>
                  <a:pt x="10509" y="51689"/>
                  <a:pt x="10525" y="51739"/>
                  <a:pt x="10525" y="51771"/>
                </a:cubicBezTo>
                <a:cubicBezTo>
                  <a:pt x="10460" y="51706"/>
                  <a:pt x="10410" y="51624"/>
                  <a:pt x="10394" y="51526"/>
                </a:cubicBezTo>
                <a:close/>
                <a:moveTo>
                  <a:pt x="11196" y="50004"/>
                </a:moveTo>
                <a:lnTo>
                  <a:pt x="11196" y="50004"/>
                </a:lnTo>
                <a:cubicBezTo>
                  <a:pt x="11311" y="50036"/>
                  <a:pt x="11409" y="50069"/>
                  <a:pt x="11523" y="50102"/>
                </a:cubicBezTo>
                <a:cubicBezTo>
                  <a:pt x="12047" y="50347"/>
                  <a:pt x="12571" y="50593"/>
                  <a:pt x="13095" y="50838"/>
                </a:cubicBezTo>
                <a:cubicBezTo>
                  <a:pt x="13717" y="51166"/>
                  <a:pt x="14355" y="51411"/>
                  <a:pt x="15043" y="51608"/>
                </a:cubicBezTo>
                <a:lnTo>
                  <a:pt x="15108" y="51820"/>
                </a:lnTo>
                <a:cubicBezTo>
                  <a:pt x="15108" y="51852"/>
                  <a:pt x="15124" y="51900"/>
                  <a:pt x="15140" y="51948"/>
                </a:cubicBezTo>
                <a:lnTo>
                  <a:pt x="15140" y="51948"/>
                </a:lnTo>
                <a:cubicBezTo>
                  <a:pt x="14770" y="51865"/>
                  <a:pt x="14416" y="51736"/>
                  <a:pt x="14093" y="51575"/>
                </a:cubicBezTo>
                <a:cubicBezTo>
                  <a:pt x="13684" y="51411"/>
                  <a:pt x="13291" y="51231"/>
                  <a:pt x="12882" y="51051"/>
                </a:cubicBezTo>
                <a:lnTo>
                  <a:pt x="12326" y="50806"/>
                </a:lnTo>
                <a:lnTo>
                  <a:pt x="12326" y="50806"/>
                </a:lnTo>
                <a:lnTo>
                  <a:pt x="12407" y="50822"/>
                </a:lnTo>
                <a:cubicBezTo>
                  <a:pt x="12416" y="50826"/>
                  <a:pt x="12423" y="50828"/>
                  <a:pt x="12431" y="50828"/>
                </a:cubicBezTo>
                <a:cubicBezTo>
                  <a:pt x="12483" y="50828"/>
                  <a:pt x="12512" y="50738"/>
                  <a:pt x="12440" y="50724"/>
                </a:cubicBezTo>
                <a:cubicBezTo>
                  <a:pt x="12080" y="50609"/>
                  <a:pt x="11720" y="50462"/>
                  <a:pt x="11360" y="50347"/>
                </a:cubicBezTo>
                <a:lnTo>
                  <a:pt x="11343" y="50347"/>
                </a:lnTo>
                <a:lnTo>
                  <a:pt x="11196" y="50004"/>
                </a:lnTo>
                <a:close/>
                <a:moveTo>
                  <a:pt x="10774" y="51723"/>
                </a:moveTo>
                <a:lnTo>
                  <a:pt x="10820" y="51739"/>
                </a:lnTo>
                <a:cubicBezTo>
                  <a:pt x="10820" y="51788"/>
                  <a:pt x="10852" y="51837"/>
                  <a:pt x="10852" y="51886"/>
                </a:cubicBezTo>
                <a:cubicBezTo>
                  <a:pt x="10869" y="51935"/>
                  <a:pt x="10869" y="51968"/>
                  <a:pt x="10869" y="52017"/>
                </a:cubicBezTo>
                <a:lnTo>
                  <a:pt x="10820" y="52000"/>
                </a:lnTo>
                <a:cubicBezTo>
                  <a:pt x="10804" y="51894"/>
                  <a:pt x="10789" y="51802"/>
                  <a:pt x="10774" y="51723"/>
                </a:cubicBezTo>
                <a:close/>
                <a:moveTo>
                  <a:pt x="10852" y="52131"/>
                </a:moveTo>
                <a:lnTo>
                  <a:pt x="10885" y="52148"/>
                </a:lnTo>
                <a:lnTo>
                  <a:pt x="10885" y="52230"/>
                </a:lnTo>
                <a:cubicBezTo>
                  <a:pt x="10869" y="52197"/>
                  <a:pt x="10852" y="52164"/>
                  <a:pt x="10852" y="52131"/>
                </a:cubicBezTo>
                <a:close/>
                <a:moveTo>
                  <a:pt x="11442" y="50560"/>
                </a:moveTo>
                <a:lnTo>
                  <a:pt x="11442" y="50560"/>
                </a:lnTo>
                <a:cubicBezTo>
                  <a:pt x="12015" y="50838"/>
                  <a:pt x="12604" y="51067"/>
                  <a:pt x="13177" y="51313"/>
                </a:cubicBezTo>
                <a:cubicBezTo>
                  <a:pt x="13701" y="51542"/>
                  <a:pt x="14224" y="51755"/>
                  <a:pt x="14764" y="51935"/>
                </a:cubicBezTo>
                <a:cubicBezTo>
                  <a:pt x="14928" y="51984"/>
                  <a:pt x="15059" y="52050"/>
                  <a:pt x="15174" y="52082"/>
                </a:cubicBezTo>
                <a:lnTo>
                  <a:pt x="15223" y="52262"/>
                </a:lnTo>
                <a:cubicBezTo>
                  <a:pt x="13913" y="51886"/>
                  <a:pt x="12768" y="51117"/>
                  <a:pt x="11491" y="50691"/>
                </a:cubicBezTo>
                <a:lnTo>
                  <a:pt x="11442" y="50560"/>
                </a:lnTo>
                <a:close/>
                <a:moveTo>
                  <a:pt x="10869" y="50691"/>
                </a:moveTo>
                <a:lnTo>
                  <a:pt x="10869" y="50691"/>
                </a:lnTo>
                <a:cubicBezTo>
                  <a:pt x="11049" y="50740"/>
                  <a:pt x="11229" y="50806"/>
                  <a:pt x="11409" y="50887"/>
                </a:cubicBezTo>
                <a:lnTo>
                  <a:pt x="11425" y="50937"/>
                </a:lnTo>
                <a:cubicBezTo>
                  <a:pt x="11443" y="50972"/>
                  <a:pt x="11470" y="50988"/>
                  <a:pt x="11496" y="50988"/>
                </a:cubicBezTo>
                <a:cubicBezTo>
                  <a:pt x="11519" y="50988"/>
                  <a:pt x="11541" y="50976"/>
                  <a:pt x="11556" y="50953"/>
                </a:cubicBezTo>
                <a:cubicBezTo>
                  <a:pt x="12784" y="51444"/>
                  <a:pt x="13979" y="52066"/>
                  <a:pt x="15239" y="52377"/>
                </a:cubicBezTo>
                <a:cubicBezTo>
                  <a:pt x="15239" y="52410"/>
                  <a:pt x="15256" y="52442"/>
                  <a:pt x="15272" y="52475"/>
                </a:cubicBezTo>
                <a:cubicBezTo>
                  <a:pt x="15239" y="52475"/>
                  <a:pt x="15239" y="52492"/>
                  <a:pt x="15239" y="52508"/>
                </a:cubicBezTo>
                <a:cubicBezTo>
                  <a:pt x="15239" y="52557"/>
                  <a:pt x="15256" y="52606"/>
                  <a:pt x="15256" y="52655"/>
                </a:cubicBezTo>
                <a:cubicBezTo>
                  <a:pt x="14928" y="52639"/>
                  <a:pt x="14421" y="52410"/>
                  <a:pt x="14175" y="52328"/>
                </a:cubicBezTo>
                <a:cubicBezTo>
                  <a:pt x="13815" y="52197"/>
                  <a:pt x="13455" y="52066"/>
                  <a:pt x="13095" y="51935"/>
                </a:cubicBezTo>
                <a:cubicBezTo>
                  <a:pt x="12870" y="51855"/>
                  <a:pt x="12646" y="51743"/>
                  <a:pt x="12437" y="51646"/>
                </a:cubicBezTo>
                <a:lnTo>
                  <a:pt x="12437" y="51646"/>
                </a:lnTo>
                <a:cubicBezTo>
                  <a:pt x="12441" y="51647"/>
                  <a:pt x="12444" y="51648"/>
                  <a:pt x="12448" y="51648"/>
                </a:cubicBezTo>
                <a:cubicBezTo>
                  <a:pt x="12491" y="51648"/>
                  <a:pt x="12528" y="51586"/>
                  <a:pt x="12473" y="51559"/>
                </a:cubicBezTo>
                <a:cubicBezTo>
                  <a:pt x="12113" y="51378"/>
                  <a:pt x="11736" y="51198"/>
                  <a:pt x="11343" y="51067"/>
                </a:cubicBezTo>
                <a:cubicBezTo>
                  <a:pt x="11212" y="51018"/>
                  <a:pt x="11065" y="50969"/>
                  <a:pt x="10934" y="50920"/>
                </a:cubicBezTo>
                <a:cubicBezTo>
                  <a:pt x="10918" y="50838"/>
                  <a:pt x="10885" y="50756"/>
                  <a:pt x="10869" y="50691"/>
                </a:cubicBezTo>
                <a:close/>
                <a:moveTo>
                  <a:pt x="11114" y="52246"/>
                </a:moveTo>
                <a:lnTo>
                  <a:pt x="11131" y="52262"/>
                </a:lnTo>
                <a:cubicBezTo>
                  <a:pt x="11393" y="52393"/>
                  <a:pt x="11671" y="52508"/>
                  <a:pt x="11949" y="52639"/>
                </a:cubicBezTo>
                <a:cubicBezTo>
                  <a:pt x="11753" y="52590"/>
                  <a:pt x="11556" y="52573"/>
                  <a:pt x="11360" y="52573"/>
                </a:cubicBezTo>
                <a:cubicBezTo>
                  <a:pt x="11294" y="52573"/>
                  <a:pt x="11278" y="52655"/>
                  <a:pt x="11311" y="52704"/>
                </a:cubicBezTo>
                <a:cubicBezTo>
                  <a:pt x="11327" y="52737"/>
                  <a:pt x="11360" y="52770"/>
                  <a:pt x="11393" y="52803"/>
                </a:cubicBezTo>
                <a:lnTo>
                  <a:pt x="11196" y="52721"/>
                </a:lnTo>
                <a:cubicBezTo>
                  <a:pt x="11147" y="52573"/>
                  <a:pt x="11131" y="52410"/>
                  <a:pt x="11114" y="52246"/>
                </a:cubicBezTo>
                <a:close/>
                <a:moveTo>
                  <a:pt x="13062" y="52655"/>
                </a:moveTo>
                <a:lnTo>
                  <a:pt x="13357" y="52753"/>
                </a:lnTo>
                <a:cubicBezTo>
                  <a:pt x="13504" y="52803"/>
                  <a:pt x="13668" y="52868"/>
                  <a:pt x="13815" y="52934"/>
                </a:cubicBezTo>
                <a:lnTo>
                  <a:pt x="13831" y="52934"/>
                </a:lnTo>
                <a:cubicBezTo>
                  <a:pt x="13816" y="52936"/>
                  <a:pt x="13799" y="52938"/>
                  <a:pt x="13781" y="52938"/>
                </a:cubicBezTo>
                <a:cubicBezTo>
                  <a:pt x="13592" y="52938"/>
                  <a:pt x="13286" y="52790"/>
                  <a:pt x="13062" y="52655"/>
                </a:cubicBezTo>
                <a:close/>
                <a:moveTo>
                  <a:pt x="11000" y="51198"/>
                </a:moveTo>
                <a:lnTo>
                  <a:pt x="11000" y="51198"/>
                </a:lnTo>
                <a:cubicBezTo>
                  <a:pt x="11818" y="51509"/>
                  <a:pt x="12587" y="51919"/>
                  <a:pt x="13406" y="52213"/>
                </a:cubicBezTo>
                <a:cubicBezTo>
                  <a:pt x="13815" y="52377"/>
                  <a:pt x="14241" y="52508"/>
                  <a:pt x="14683" y="52622"/>
                </a:cubicBezTo>
                <a:cubicBezTo>
                  <a:pt x="14913" y="52695"/>
                  <a:pt x="15055" y="52792"/>
                  <a:pt x="15219" y="52792"/>
                </a:cubicBezTo>
                <a:cubicBezTo>
                  <a:pt x="15242" y="52792"/>
                  <a:pt x="15265" y="52790"/>
                  <a:pt x="15288" y="52786"/>
                </a:cubicBezTo>
                <a:cubicBezTo>
                  <a:pt x="15321" y="52884"/>
                  <a:pt x="15354" y="52999"/>
                  <a:pt x="15386" y="53097"/>
                </a:cubicBezTo>
                <a:cubicBezTo>
                  <a:pt x="15190" y="53048"/>
                  <a:pt x="15010" y="52983"/>
                  <a:pt x="14830" y="52934"/>
                </a:cubicBezTo>
                <a:cubicBezTo>
                  <a:pt x="14715" y="52852"/>
                  <a:pt x="14617" y="52753"/>
                  <a:pt x="14535" y="52655"/>
                </a:cubicBezTo>
                <a:cubicBezTo>
                  <a:pt x="14523" y="52638"/>
                  <a:pt x="14506" y="52631"/>
                  <a:pt x="14491" y="52631"/>
                </a:cubicBezTo>
                <a:cubicBezTo>
                  <a:pt x="14445" y="52631"/>
                  <a:pt x="14401" y="52689"/>
                  <a:pt x="14437" y="52737"/>
                </a:cubicBezTo>
                <a:cubicBezTo>
                  <a:pt x="14486" y="52786"/>
                  <a:pt x="14503" y="52786"/>
                  <a:pt x="14519" y="52819"/>
                </a:cubicBezTo>
                <a:cubicBezTo>
                  <a:pt x="14208" y="52704"/>
                  <a:pt x="13881" y="52573"/>
                  <a:pt x="13570" y="52442"/>
                </a:cubicBezTo>
                <a:cubicBezTo>
                  <a:pt x="12735" y="52148"/>
                  <a:pt x="11916" y="51788"/>
                  <a:pt x="11131" y="51362"/>
                </a:cubicBezTo>
                <a:cubicBezTo>
                  <a:pt x="11114" y="51346"/>
                  <a:pt x="11094" y="51338"/>
                  <a:pt x="11073" y="51338"/>
                </a:cubicBezTo>
                <a:cubicBezTo>
                  <a:pt x="11057" y="51338"/>
                  <a:pt x="11041" y="51343"/>
                  <a:pt x="11027" y="51353"/>
                </a:cubicBezTo>
                <a:lnTo>
                  <a:pt x="11027" y="51353"/>
                </a:lnTo>
                <a:cubicBezTo>
                  <a:pt x="11016" y="51300"/>
                  <a:pt x="11014" y="51255"/>
                  <a:pt x="11000" y="51198"/>
                </a:cubicBezTo>
                <a:close/>
                <a:moveTo>
                  <a:pt x="11049" y="51477"/>
                </a:moveTo>
                <a:lnTo>
                  <a:pt x="11049" y="51477"/>
                </a:lnTo>
                <a:cubicBezTo>
                  <a:pt x="11753" y="51935"/>
                  <a:pt x="12555" y="52213"/>
                  <a:pt x="13340" y="52492"/>
                </a:cubicBezTo>
                <a:lnTo>
                  <a:pt x="13357" y="52508"/>
                </a:lnTo>
                <a:cubicBezTo>
                  <a:pt x="13831" y="52688"/>
                  <a:pt x="14290" y="52868"/>
                  <a:pt x="14764" y="53032"/>
                </a:cubicBezTo>
                <a:cubicBezTo>
                  <a:pt x="14814" y="53064"/>
                  <a:pt x="14879" y="53114"/>
                  <a:pt x="14945" y="53146"/>
                </a:cubicBezTo>
                <a:cubicBezTo>
                  <a:pt x="14404" y="53064"/>
                  <a:pt x="13913" y="52803"/>
                  <a:pt x="13406" y="52622"/>
                </a:cubicBezTo>
                <a:lnTo>
                  <a:pt x="13095" y="52508"/>
                </a:lnTo>
                <a:cubicBezTo>
                  <a:pt x="13111" y="52475"/>
                  <a:pt x="13111" y="52426"/>
                  <a:pt x="13062" y="52410"/>
                </a:cubicBezTo>
                <a:cubicBezTo>
                  <a:pt x="12604" y="52279"/>
                  <a:pt x="12162" y="52099"/>
                  <a:pt x="11720" y="51902"/>
                </a:cubicBezTo>
                <a:cubicBezTo>
                  <a:pt x="11622" y="51837"/>
                  <a:pt x="11507" y="51771"/>
                  <a:pt x="11425" y="51706"/>
                </a:cubicBezTo>
                <a:cubicBezTo>
                  <a:pt x="11408" y="51694"/>
                  <a:pt x="11388" y="51689"/>
                  <a:pt x="11370" y="51689"/>
                </a:cubicBezTo>
                <a:cubicBezTo>
                  <a:pt x="11336" y="51689"/>
                  <a:pt x="11305" y="51707"/>
                  <a:pt x="11294" y="51739"/>
                </a:cubicBezTo>
                <a:lnTo>
                  <a:pt x="11082" y="51673"/>
                </a:lnTo>
                <a:cubicBezTo>
                  <a:pt x="11082" y="51608"/>
                  <a:pt x="11065" y="51542"/>
                  <a:pt x="11049" y="51477"/>
                </a:cubicBezTo>
                <a:close/>
                <a:moveTo>
                  <a:pt x="11098" y="51820"/>
                </a:moveTo>
                <a:lnTo>
                  <a:pt x="11098" y="51820"/>
                </a:lnTo>
                <a:cubicBezTo>
                  <a:pt x="11229" y="51853"/>
                  <a:pt x="11343" y="51902"/>
                  <a:pt x="11474" y="51951"/>
                </a:cubicBezTo>
                <a:cubicBezTo>
                  <a:pt x="11605" y="52000"/>
                  <a:pt x="11687" y="52082"/>
                  <a:pt x="11769" y="52131"/>
                </a:cubicBezTo>
                <a:cubicBezTo>
                  <a:pt x="11704" y="52131"/>
                  <a:pt x="11654" y="52213"/>
                  <a:pt x="11720" y="52246"/>
                </a:cubicBezTo>
                <a:cubicBezTo>
                  <a:pt x="12096" y="52442"/>
                  <a:pt x="12473" y="52606"/>
                  <a:pt x="12866" y="52753"/>
                </a:cubicBezTo>
                <a:cubicBezTo>
                  <a:pt x="13193" y="52884"/>
                  <a:pt x="13619" y="52983"/>
                  <a:pt x="13881" y="53245"/>
                </a:cubicBezTo>
                <a:cubicBezTo>
                  <a:pt x="13226" y="52999"/>
                  <a:pt x="12653" y="52590"/>
                  <a:pt x="11965" y="52442"/>
                </a:cubicBezTo>
                <a:cubicBezTo>
                  <a:pt x="11959" y="52439"/>
                  <a:pt x="11953" y="52438"/>
                  <a:pt x="11947" y="52438"/>
                </a:cubicBezTo>
                <a:cubicBezTo>
                  <a:pt x="11921" y="52438"/>
                  <a:pt x="11900" y="52462"/>
                  <a:pt x="11900" y="52475"/>
                </a:cubicBezTo>
                <a:cubicBezTo>
                  <a:pt x="11769" y="52426"/>
                  <a:pt x="11654" y="52377"/>
                  <a:pt x="11540" y="52311"/>
                </a:cubicBezTo>
                <a:cubicBezTo>
                  <a:pt x="11425" y="52246"/>
                  <a:pt x="11278" y="52197"/>
                  <a:pt x="11114" y="52131"/>
                </a:cubicBezTo>
                <a:lnTo>
                  <a:pt x="11114" y="52000"/>
                </a:lnTo>
                <a:cubicBezTo>
                  <a:pt x="11114" y="51951"/>
                  <a:pt x="11114" y="51886"/>
                  <a:pt x="11098" y="51820"/>
                </a:cubicBezTo>
                <a:close/>
                <a:moveTo>
                  <a:pt x="15174" y="53294"/>
                </a:moveTo>
                <a:cubicBezTo>
                  <a:pt x="15174" y="53445"/>
                  <a:pt x="14881" y="53554"/>
                  <a:pt x="14553" y="53608"/>
                </a:cubicBezTo>
                <a:lnTo>
                  <a:pt x="14553" y="53608"/>
                </a:lnTo>
                <a:cubicBezTo>
                  <a:pt x="14770" y="53529"/>
                  <a:pt x="14985" y="53424"/>
                  <a:pt x="15174" y="53294"/>
                </a:cubicBezTo>
                <a:close/>
                <a:moveTo>
                  <a:pt x="11409" y="53539"/>
                </a:moveTo>
                <a:cubicBezTo>
                  <a:pt x="11540" y="53605"/>
                  <a:pt x="11687" y="53686"/>
                  <a:pt x="11834" y="53736"/>
                </a:cubicBezTo>
                <a:lnTo>
                  <a:pt x="11884" y="53768"/>
                </a:lnTo>
                <a:cubicBezTo>
                  <a:pt x="11736" y="53768"/>
                  <a:pt x="11589" y="53736"/>
                  <a:pt x="11458" y="53670"/>
                </a:cubicBezTo>
                <a:cubicBezTo>
                  <a:pt x="11474" y="53637"/>
                  <a:pt x="11458" y="53572"/>
                  <a:pt x="11409" y="53556"/>
                </a:cubicBezTo>
                <a:cubicBezTo>
                  <a:pt x="11409" y="53556"/>
                  <a:pt x="11409" y="53539"/>
                  <a:pt x="11409" y="53539"/>
                </a:cubicBezTo>
                <a:close/>
                <a:moveTo>
                  <a:pt x="11540" y="52704"/>
                </a:moveTo>
                <a:cubicBezTo>
                  <a:pt x="12129" y="52737"/>
                  <a:pt x="12653" y="53064"/>
                  <a:pt x="13177" y="53277"/>
                </a:cubicBezTo>
                <a:cubicBezTo>
                  <a:pt x="13186" y="53282"/>
                  <a:pt x="13195" y="53284"/>
                  <a:pt x="13204" y="53284"/>
                </a:cubicBezTo>
                <a:cubicBezTo>
                  <a:pt x="13258" y="53284"/>
                  <a:pt x="13299" y="53207"/>
                  <a:pt x="13242" y="53179"/>
                </a:cubicBezTo>
                <a:lnTo>
                  <a:pt x="13226" y="53179"/>
                </a:lnTo>
                <a:cubicBezTo>
                  <a:pt x="13128" y="53130"/>
                  <a:pt x="13046" y="53081"/>
                  <a:pt x="12948" y="53032"/>
                </a:cubicBezTo>
                <a:cubicBezTo>
                  <a:pt x="12948" y="53015"/>
                  <a:pt x="12931" y="53015"/>
                  <a:pt x="12931" y="52999"/>
                </a:cubicBezTo>
                <a:cubicBezTo>
                  <a:pt x="12751" y="52901"/>
                  <a:pt x="12555" y="52803"/>
                  <a:pt x="12375" y="52721"/>
                </a:cubicBezTo>
                <a:lnTo>
                  <a:pt x="12375" y="52721"/>
                </a:lnTo>
                <a:cubicBezTo>
                  <a:pt x="12931" y="52917"/>
                  <a:pt x="13455" y="53245"/>
                  <a:pt x="14028" y="53408"/>
                </a:cubicBezTo>
                <a:cubicBezTo>
                  <a:pt x="14035" y="53410"/>
                  <a:pt x="14042" y="53411"/>
                  <a:pt x="14048" y="53411"/>
                </a:cubicBezTo>
                <a:cubicBezTo>
                  <a:pt x="14103" y="53411"/>
                  <a:pt x="14137" y="53356"/>
                  <a:pt x="14093" y="53326"/>
                </a:cubicBezTo>
                <a:cubicBezTo>
                  <a:pt x="14012" y="53195"/>
                  <a:pt x="13913" y="53114"/>
                  <a:pt x="13782" y="53032"/>
                </a:cubicBezTo>
                <a:lnTo>
                  <a:pt x="13782" y="53032"/>
                </a:lnTo>
                <a:lnTo>
                  <a:pt x="13831" y="53048"/>
                </a:lnTo>
                <a:cubicBezTo>
                  <a:pt x="13848" y="53048"/>
                  <a:pt x="13864" y="53048"/>
                  <a:pt x="13864" y="53032"/>
                </a:cubicBezTo>
                <a:lnTo>
                  <a:pt x="13897" y="52966"/>
                </a:lnTo>
                <a:cubicBezTo>
                  <a:pt x="14208" y="53097"/>
                  <a:pt x="14519" y="53195"/>
                  <a:pt x="14830" y="53245"/>
                </a:cubicBezTo>
                <a:cubicBezTo>
                  <a:pt x="14355" y="53474"/>
                  <a:pt x="13864" y="53621"/>
                  <a:pt x="13340" y="53670"/>
                </a:cubicBezTo>
                <a:lnTo>
                  <a:pt x="13357" y="53686"/>
                </a:lnTo>
                <a:cubicBezTo>
                  <a:pt x="13209" y="53703"/>
                  <a:pt x="13079" y="53719"/>
                  <a:pt x="12948" y="53736"/>
                </a:cubicBezTo>
                <a:cubicBezTo>
                  <a:pt x="12735" y="53768"/>
                  <a:pt x="12522" y="53768"/>
                  <a:pt x="12309" y="53768"/>
                </a:cubicBezTo>
                <a:lnTo>
                  <a:pt x="12129" y="53768"/>
                </a:lnTo>
                <a:lnTo>
                  <a:pt x="11867" y="53654"/>
                </a:lnTo>
                <a:cubicBezTo>
                  <a:pt x="11687" y="53588"/>
                  <a:pt x="11523" y="53506"/>
                  <a:pt x="11360" y="53408"/>
                </a:cubicBezTo>
                <a:cubicBezTo>
                  <a:pt x="11343" y="53277"/>
                  <a:pt x="11311" y="53163"/>
                  <a:pt x="11294" y="53032"/>
                </a:cubicBezTo>
                <a:cubicBezTo>
                  <a:pt x="11262" y="52983"/>
                  <a:pt x="11245" y="52934"/>
                  <a:pt x="11229" y="52868"/>
                </a:cubicBezTo>
                <a:lnTo>
                  <a:pt x="11229" y="52868"/>
                </a:lnTo>
                <a:lnTo>
                  <a:pt x="11458" y="52950"/>
                </a:lnTo>
                <a:cubicBezTo>
                  <a:pt x="11589" y="52983"/>
                  <a:pt x="11704" y="53032"/>
                  <a:pt x="11834" y="53081"/>
                </a:cubicBezTo>
                <a:cubicBezTo>
                  <a:pt x="11982" y="53146"/>
                  <a:pt x="12096" y="53245"/>
                  <a:pt x="12211" y="53359"/>
                </a:cubicBezTo>
                <a:cubicBezTo>
                  <a:pt x="11998" y="53343"/>
                  <a:pt x="11802" y="53326"/>
                  <a:pt x="11589" y="53326"/>
                </a:cubicBezTo>
                <a:cubicBezTo>
                  <a:pt x="11507" y="53326"/>
                  <a:pt x="11507" y="53457"/>
                  <a:pt x="11589" y="53474"/>
                </a:cubicBezTo>
                <a:cubicBezTo>
                  <a:pt x="11851" y="53506"/>
                  <a:pt x="12113" y="53523"/>
                  <a:pt x="12375" y="53523"/>
                </a:cubicBezTo>
                <a:cubicBezTo>
                  <a:pt x="12424" y="53523"/>
                  <a:pt x="12457" y="53457"/>
                  <a:pt x="12440" y="53408"/>
                </a:cubicBezTo>
                <a:cubicBezTo>
                  <a:pt x="12407" y="53359"/>
                  <a:pt x="12391" y="53326"/>
                  <a:pt x="12358" y="53294"/>
                </a:cubicBezTo>
                <a:lnTo>
                  <a:pt x="12358" y="53294"/>
                </a:lnTo>
                <a:cubicBezTo>
                  <a:pt x="12555" y="53359"/>
                  <a:pt x="12751" y="53441"/>
                  <a:pt x="12948" y="53490"/>
                </a:cubicBezTo>
                <a:cubicBezTo>
                  <a:pt x="12953" y="53491"/>
                  <a:pt x="12957" y="53492"/>
                  <a:pt x="12962" y="53492"/>
                </a:cubicBezTo>
                <a:cubicBezTo>
                  <a:pt x="13020" y="53492"/>
                  <a:pt x="13057" y="53407"/>
                  <a:pt x="12997" y="53392"/>
                </a:cubicBezTo>
                <a:cubicBezTo>
                  <a:pt x="12686" y="53294"/>
                  <a:pt x="12375" y="53179"/>
                  <a:pt x="12096" y="53048"/>
                </a:cubicBezTo>
                <a:cubicBezTo>
                  <a:pt x="11900" y="52950"/>
                  <a:pt x="11720" y="52835"/>
                  <a:pt x="11540" y="52704"/>
                </a:cubicBezTo>
                <a:close/>
                <a:moveTo>
                  <a:pt x="11376" y="53768"/>
                </a:moveTo>
                <a:cubicBezTo>
                  <a:pt x="11491" y="53834"/>
                  <a:pt x="11605" y="53867"/>
                  <a:pt x="11736" y="53867"/>
                </a:cubicBezTo>
                <a:cubicBezTo>
                  <a:pt x="11884" y="53883"/>
                  <a:pt x="12031" y="53899"/>
                  <a:pt x="12178" y="53916"/>
                </a:cubicBezTo>
                <a:cubicBezTo>
                  <a:pt x="12035" y="53944"/>
                  <a:pt x="11899" y="53973"/>
                  <a:pt x="11771" y="53973"/>
                </a:cubicBezTo>
                <a:cubicBezTo>
                  <a:pt x="11606" y="53973"/>
                  <a:pt x="11456" y="53925"/>
                  <a:pt x="11327" y="53768"/>
                </a:cubicBezTo>
                <a:close/>
                <a:moveTo>
                  <a:pt x="15157" y="54456"/>
                </a:moveTo>
                <a:lnTo>
                  <a:pt x="15157" y="54538"/>
                </a:lnTo>
                <a:lnTo>
                  <a:pt x="15059" y="54554"/>
                </a:lnTo>
                <a:cubicBezTo>
                  <a:pt x="14912" y="54570"/>
                  <a:pt x="14748" y="54570"/>
                  <a:pt x="14601" y="54570"/>
                </a:cubicBezTo>
                <a:lnTo>
                  <a:pt x="14732" y="54521"/>
                </a:lnTo>
                <a:cubicBezTo>
                  <a:pt x="14830" y="54505"/>
                  <a:pt x="14928" y="54489"/>
                  <a:pt x="15026" y="54472"/>
                </a:cubicBezTo>
                <a:cubicBezTo>
                  <a:pt x="15075" y="54472"/>
                  <a:pt x="15125" y="54472"/>
                  <a:pt x="15157" y="54456"/>
                </a:cubicBezTo>
                <a:close/>
                <a:moveTo>
                  <a:pt x="6886" y="38891"/>
                </a:moveTo>
                <a:cubicBezTo>
                  <a:pt x="7003" y="38891"/>
                  <a:pt x="7096" y="38977"/>
                  <a:pt x="7169" y="39151"/>
                </a:cubicBezTo>
                <a:cubicBezTo>
                  <a:pt x="7169" y="39168"/>
                  <a:pt x="7186" y="39184"/>
                  <a:pt x="7202" y="39184"/>
                </a:cubicBezTo>
                <a:lnTo>
                  <a:pt x="7300" y="39184"/>
                </a:lnTo>
                <a:cubicBezTo>
                  <a:pt x="7317" y="39233"/>
                  <a:pt x="7350" y="39282"/>
                  <a:pt x="7366" y="39331"/>
                </a:cubicBezTo>
                <a:cubicBezTo>
                  <a:pt x="7350" y="39331"/>
                  <a:pt x="7333" y="39315"/>
                  <a:pt x="7300" y="39315"/>
                </a:cubicBezTo>
                <a:cubicBezTo>
                  <a:pt x="7235" y="39315"/>
                  <a:pt x="7169" y="39413"/>
                  <a:pt x="7219" y="39462"/>
                </a:cubicBezTo>
                <a:cubicBezTo>
                  <a:pt x="7317" y="39560"/>
                  <a:pt x="7431" y="39659"/>
                  <a:pt x="7530" y="39740"/>
                </a:cubicBezTo>
                <a:cubicBezTo>
                  <a:pt x="7579" y="39937"/>
                  <a:pt x="7628" y="40117"/>
                  <a:pt x="7661" y="40248"/>
                </a:cubicBezTo>
                <a:cubicBezTo>
                  <a:pt x="7775" y="40690"/>
                  <a:pt x="7922" y="41132"/>
                  <a:pt x="8037" y="41574"/>
                </a:cubicBezTo>
                <a:cubicBezTo>
                  <a:pt x="8004" y="41590"/>
                  <a:pt x="7972" y="41606"/>
                  <a:pt x="7988" y="41656"/>
                </a:cubicBezTo>
                <a:cubicBezTo>
                  <a:pt x="8021" y="41705"/>
                  <a:pt x="8053" y="41754"/>
                  <a:pt x="8102" y="41787"/>
                </a:cubicBezTo>
                <a:cubicBezTo>
                  <a:pt x="8102" y="41803"/>
                  <a:pt x="8102" y="41836"/>
                  <a:pt x="8102" y="41852"/>
                </a:cubicBezTo>
                <a:cubicBezTo>
                  <a:pt x="8119" y="41868"/>
                  <a:pt x="8119" y="41901"/>
                  <a:pt x="8135" y="41917"/>
                </a:cubicBezTo>
                <a:lnTo>
                  <a:pt x="8053" y="41885"/>
                </a:lnTo>
                <a:cubicBezTo>
                  <a:pt x="8037" y="41885"/>
                  <a:pt x="8004" y="41885"/>
                  <a:pt x="8004" y="41901"/>
                </a:cubicBezTo>
                <a:cubicBezTo>
                  <a:pt x="7857" y="41443"/>
                  <a:pt x="7710" y="40968"/>
                  <a:pt x="7546" y="40510"/>
                </a:cubicBezTo>
                <a:cubicBezTo>
                  <a:pt x="7487" y="40332"/>
                  <a:pt x="7414" y="39737"/>
                  <a:pt x="7132" y="39737"/>
                </a:cubicBezTo>
                <a:cubicBezTo>
                  <a:pt x="7103" y="39737"/>
                  <a:pt x="7072" y="39743"/>
                  <a:pt x="7039" y="39757"/>
                </a:cubicBezTo>
                <a:cubicBezTo>
                  <a:pt x="6994" y="39772"/>
                  <a:pt x="7017" y="39841"/>
                  <a:pt x="7071" y="39841"/>
                </a:cubicBezTo>
                <a:cubicBezTo>
                  <a:pt x="7076" y="39841"/>
                  <a:pt x="7082" y="39840"/>
                  <a:pt x="7088" y="39839"/>
                </a:cubicBezTo>
                <a:cubicBezTo>
                  <a:pt x="7092" y="39837"/>
                  <a:pt x="7097" y="39836"/>
                  <a:pt x="7101" y="39836"/>
                </a:cubicBezTo>
                <a:cubicBezTo>
                  <a:pt x="7406" y="39836"/>
                  <a:pt x="8186" y="42986"/>
                  <a:pt x="8266" y="43309"/>
                </a:cubicBezTo>
                <a:cubicBezTo>
                  <a:pt x="8273" y="43336"/>
                  <a:pt x="8297" y="43349"/>
                  <a:pt x="8321" y="43349"/>
                </a:cubicBezTo>
                <a:cubicBezTo>
                  <a:pt x="8355" y="43349"/>
                  <a:pt x="8390" y="43324"/>
                  <a:pt x="8381" y="43276"/>
                </a:cubicBezTo>
                <a:cubicBezTo>
                  <a:pt x="8266" y="42834"/>
                  <a:pt x="8152" y="42392"/>
                  <a:pt x="8021" y="41967"/>
                </a:cubicBezTo>
                <a:lnTo>
                  <a:pt x="8021" y="41967"/>
                </a:lnTo>
                <a:cubicBezTo>
                  <a:pt x="8070" y="41999"/>
                  <a:pt x="8119" y="42016"/>
                  <a:pt x="8168" y="42048"/>
                </a:cubicBezTo>
                <a:cubicBezTo>
                  <a:pt x="8184" y="42114"/>
                  <a:pt x="8201" y="42179"/>
                  <a:pt x="8217" y="42245"/>
                </a:cubicBezTo>
                <a:cubicBezTo>
                  <a:pt x="8217" y="42278"/>
                  <a:pt x="8233" y="42310"/>
                  <a:pt x="8233" y="42343"/>
                </a:cubicBezTo>
                <a:lnTo>
                  <a:pt x="8217" y="42359"/>
                </a:lnTo>
                <a:cubicBezTo>
                  <a:pt x="8201" y="42392"/>
                  <a:pt x="8217" y="42441"/>
                  <a:pt x="8250" y="42458"/>
                </a:cubicBezTo>
                <a:lnTo>
                  <a:pt x="8266" y="42458"/>
                </a:lnTo>
                <a:cubicBezTo>
                  <a:pt x="8348" y="42769"/>
                  <a:pt x="8446" y="43080"/>
                  <a:pt x="8528" y="43391"/>
                </a:cubicBezTo>
                <a:cubicBezTo>
                  <a:pt x="8528" y="43423"/>
                  <a:pt x="8544" y="43472"/>
                  <a:pt x="8544" y="43505"/>
                </a:cubicBezTo>
                <a:cubicBezTo>
                  <a:pt x="8610" y="43816"/>
                  <a:pt x="8675" y="44127"/>
                  <a:pt x="8741" y="44438"/>
                </a:cubicBezTo>
                <a:lnTo>
                  <a:pt x="8692" y="44504"/>
                </a:lnTo>
                <a:cubicBezTo>
                  <a:pt x="8675" y="44536"/>
                  <a:pt x="8692" y="44569"/>
                  <a:pt x="8708" y="44602"/>
                </a:cubicBezTo>
                <a:cubicBezTo>
                  <a:pt x="8741" y="44618"/>
                  <a:pt x="8774" y="44651"/>
                  <a:pt x="8790" y="44667"/>
                </a:cubicBezTo>
                <a:cubicBezTo>
                  <a:pt x="8823" y="44782"/>
                  <a:pt x="8855" y="44897"/>
                  <a:pt x="8888" y="45011"/>
                </a:cubicBezTo>
                <a:cubicBezTo>
                  <a:pt x="8954" y="45208"/>
                  <a:pt x="9003" y="45388"/>
                  <a:pt x="9052" y="45584"/>
                </a:cubicBezTo>
                <a:cubicBezTo>
                  <a:pt x="9042" y="45580"/>
                  <a:pt x="9032" y="45578"/>
                  <a:pt x="9023" y="45578"/>
                </a:cubicBezTo>
                <a:cubicBezTo>
                  <a:pt x="8960" y="45578"/>
                  <a:pt x="8931" y="45670"/>
                  <a:pt x="9003" y="45699"/>
                </a:cubicBezTo>
                <a:lnTo>
                  <a:pt x="9085" y="45731"/>
                </a:lnTo>
                <a:cubicBezTo>
                  <a:pt x="9085" y="45764"/>
                  <a:pt x="9101" y="45797"/>
                  <a:pt x="9117" y="45830"/>
                </a:cubicBezTo>
                <a:cubicBezTo>
                  <a:pt x="9101" y="45846"/>
                  <a:pt x="9085" y="45862"/>
                  <a:pt x="9101" y="45879"/>
                </a:cubicBezTo>
                <a:cubicBezTo>
                  <a:pt x="9117" y="45928"/>
                  <a:pt x="9134" y="45961"/>
                  <a:pt x="9150" y="45993"/>
                </a:cubicBezTo>
                <a:cubicBezTo>
                  <a:pt x="9183" y="46124"/>
                  <a:pt x="9216" y="46255"/>
                  <a:pt x="9248" y="46386"/>
                </a:cubicBezTo>
                <a:cubicBezTo>
                  <a:pt x="9232" y="46419"/>
                  <a:pt x="9248" y="46468"/>
                  <a:pt x="9265" y="46484"/>
                </a:cubicBezTo>
                <a:cubicBezTo>
                  <a:pt x="9330" y="46713"/>
                  <a:pt x="9379" y="46943"/>
                  <a:pt x="9428" y="47172"/>
                </a:cubicBezTo>
                <a:lnTo>
                  <a:pt x="9346" y="47205"/>
                </a:lnTo>
                <a:cubicBezTo>
                  <a:pt x="9314" y="47221"/>
                  <a:pt x="9314" y="47254"/>
                  <a:pt x="9330" y="47286"/>
                </a:cubicBezTo>
                <a:cubicBezTo>
                  <a:pt x="9379" y="47335"/>
                  <a:pt x="9428" y="47368"/>
                  <a:pt x="9477" y="47417"/>
                </a:cubicBezTo>
                <a:lnTo>
                  <a:pt x="9559" y="47827"/>
                </a:lnTo>
                <a:cubicBezTo>
                  <a:pt x="9527" y="47827"/>
                  <a:pt x="9494" y="47876"/>
                  <a:pt x="9527" y="47908"/>
                </a:cubicBezTo>
                <a:cubicBezTo>
                  <a:pt x="9543" y="47941"/>
                  <a:pt x="9576" y="47974"/>
                  <a:pt x="9608" y="48007"/>
                </a:cubicBezTo>
                <a:cubicBezTo>
                  <a:pt x="9625" y="48105"/>
                  <a:pt x="9641" y="48203"/>
                  <a:pt x="9674" y="48318"/>
                </a:cubicBezTo>
                <a:cubicBezTo>
                  <a:pt x="9739" y="48661"/>
                  <a:pt x="9854" y="48989"/>
                  <a:pt x="9968" y="49332"/>
                </a:cubicBezTo>
                <a:lnTo>
                  <a:pt x="9887" y="49300"/>
                </a:lnTo>
                <a:cubicBezTo>
                  <a:pt x="9879" y="49294"/>
                  <a:pt x="9871" y="49292"/>
                  <a:pt x="9863" y="49292"/>
                </a:cubicBezTo>
                <a:cubicBezTo>
                  <a:pt x="9824" y="49292"/>
                  <a:pt x="9796" y="49354"/>
                  <a:pt x="9838" y="49382"/>
                </a:cubicBezTo>
                <a:cubicBezTo>
                  <a:pt x="9887" y="49431"/>
                  <a:pt x="9968" y="49463"/>
                  <a:pt x="10034" y="49512"/>
                </a:cubicBezTo>
                <a:cubicBezTo>
                  <a:pt x="10067" y="49643"/>
                  <a:pt x="10116" y="49774"/>
                  <a:pt x="10149" y="49905"/>
                </a:cubicBezTo>
                <a:cubicBezTo>
                  <a:pt x="10198" y="50085"/>
                  <a:pt x="10230" y="50282"/>
                  <a:pt x="10279" y="50462"/>
                </a:cubicBezTo>
                <a:cubicBezTo>
                  <a:pt x="10230" y="50462"/>
                  <a:pt x="10198" y="50495"/>
                  <a:pt x="10214" y="50544"/>
                </a:cubicBezTo>
                <a:cubicBezTo>
                  <a:pt x="10247" y="50593"/>
                  <a:pt x="10279" y="50642"/>
                  <a:pt x="10312" y="50691"/>
                </a:cubicBezTo>
                <a:cubicBezTo>
                  <a:pt x="10361" y="50937"/>
                  <a:pt x="10410" y="51166"/>
                  <a:pt x="10460" y="51395"/>
                </a:cubicBezTo>
                <a:cubicBezTo>
                  <a:pt x="10394" y="51346"/>
                  <a:pt x="10345" y="51280"/>
                  <a:pt x="10329" y="51198"/>
                </a:cubicBezTo>
                <a:cubicBezTo>
                  <a:pt x="10321" y="51162"/>
                  <a:pt x="10294" y="51145"/>
                  <a:pt x="10268" y="51145"/>
                </a:cubicBezTo>
                <a:cubicBezTo>
                  <a:pt x="10236" y="51145"/>
                  <a:pt x="10205" y="51170"/>
                  <a:pt x="10214" y="51215"/>
                </a:cubicBezTo>
                <a:cubicBezTo>
                  <a:pt x="10214" y="51297"/>
                  <a:pt x="10247" y="51362"/>
                  <a:pt x="10312" y="51428"/>
                </a:cubicBezTo>
                <a:cubicBezTo>
                  <a:pt x="10279" y="51428"/>
                  <a:pt x="10263" y="51444"/>
                  <a:pt x="10263" y="51477"/>
                </a:cubicBezTo>
                <a:cubicBezTo>
                  <a:pt x="10296" y="51657"/>
                  <a:pt x="10410" y="51820"/>
                  <a:pt x="10558" y="51919"/>
                </a:cubicBezTo>
                <a:cubicBezTo>
                  <a:pt x="10590" y="52131"/>
                  <a:pt x="10656" y="52344"/>
                  <a:pt x="10721" y="52541"/>
                </a:cubicBezTo>
                <a:cubicBezTo>
                  <a:pt x="10623" y="52492"/>
                  <a:pt x="10509" y="52442"/>
                  <a:pt x="10410" y="52393"/>
                </a:cubicBezTo>
                <a:cubicBezTo>
                  <a:pt x="10400" y="52388"/>
                  <a:pt x="10390" y="52386"/>
                  <a:pt x="10380" y="52386"/>
                </a:cubicBezTo>
                <a:cubicBezTo>
                  <a:pt x="10332" y="52386"/>
                  <a:pt x="10304" y="52448"/>
                  <a:pt x="10345" y="52475"/>
                </a:cubicBezTo>
                <a:cubicBezTo>
                  <a:pt x="10492" y="52573"/>
                  <a:pt x="10656" y="52655"/>
                  <a:pt x="10820" y="52721"/>
                </a:cubicBezTo>
                <a:cubicBezTo>
                  <a:pt x="10869" y="52835"/>
                  <a:pt x="10901" y="52950"/>
                  <a:pt x="10901" y="53081"/>
                </a:cubicBezTo>
                <a:lnTo>
                  <a:pt x="10820" y="53015"/>
                </a:lnTo>
                <a:cubicBezTo>
                  <a:pt x="10809" y="53004"/>
                  <a:pt x="10798" y="53000"/>
                  <a:pt x="10788" y="53000"/>
                </a:cubicBezTo>
                <a:cubicBezTo>
                  <a:pt x="10754" y="53000"/>
                  <a:pt x="10732" y="53055"/>
                  <a:pt x="10771" y="53081"/>
                </a:cubicBezTo>
                <a:cubicBezTo>
                  <a:pt x="10803" y="53130"/>
                  <a:pt x="10869" y="53163"/>
                  <a:pt x="10918" y="53212"/>
                </a:cubicBezTo>
                <a:cubicBezTo>
                  <a:pt x="10901" y="53375"/>
                  <a:pt x="10934" y="53556"/>
                  <a:pt x="11000" y="53719"/>
                </a:cubicBezTo>
                <a:cubicBezTo>
                  <a:pt x="11168" y="54100"/>
                  <a:pt x="11412" y="54212"/>
                  <a:pt x="11697" y="54212"/>
                </a:cubicBezTo>
                <a:cubicBezTo>
                  <a:pt x="11939" y="54212"/>
                  <a:pt x="12211" y="54131"/>
                  <a:pt x="12489" y="54063"/>
                </a:cubicBezTo>
                <a:cubicBezTo>
                  <a:pt x="12571" y="54047"/>
                  <a:pt x="12653" y="54030"/>
                  <a:pt x="12735" y="54030"/>
                </a:cubicBezTo>
                <a:cubicBezTo>
                  <a:pt x="12800" y="54030"/>
                  <a:pt x="12866" y="54030"/>
                  <a:pt x="12931" y="54014"/>
                </a:cubicBezTo>
                <a:cubicBezTo>
                  <a:pt x="12948" y="54014"/>
                  <a:pt x="12948" y="53997"/>
                  <a:pt x="12948" y="53997"/>
                </a:cubicBezTo>
                <a:cubicBezTo>
                  <a:pt x="13488" y="53965"/>
                  <a:pt x="14012" y="53916"/>
                  <a:pt x="14535" y="53834"/>
                </a:cubicBezTo>
                <a:cubicBezTo>
                  <a:pt x="14810" y="53769"/>
                  <a:pt x="15405" y="53625"/>
                  <a:pt x="15403" y="53258"/>
                </a:cubicBezTo>
                <a:lnTo>
                  <a:pt x="15403" y="53258"/>
                </a:lnTo>
                <a:cubicBezTo>
                  <a:pt x="15404" y="53271"/>
                  <a:pt x="15407" y="53286"/>
                  <a:pt x="15419" y="53310"/>
                </a:cubicBezTo>
                <a:cubicBezTo>
                  <a:pt x="15436" y="53392"/>
                  <a:pt x="15436" y="53490"/>
                  <a:pt x="15419" y="53572"/>
                </a:cubicBezTo>
                <a:cubicBezTo>
                  <a:pt x="15386" y="53719"/>
                  <a:pt x="15354" y="53867"/>
                  <a:pt x="15288" y="54014"/>
                </a:cubicBezTo>
                <a:cubicBezTo>
                  <a:pt x="15256" y="54014"/>
                  <a:pt x="15223" y="54047"/>
                  <a:pt x="15223" y="54079"/>
                </a:cubicBezTo>
                <a:cubicBezTo>
                  <a:pt x="15223" y="54096"/>
                  <a:pt x="15223" y="54112"/>
                  <a:pt x="15223" y="54128"/>
                </a:cubicBezTo>
                <a:cubicBezTo>
                  <a:pt x="15206" y="54178"/>
                  <a:pt x="15174" y="54210"/>
                  <a:pt x="15125" y="54243"/>
                </a:cubicBezTo>
                <a:cubicBezTo>
                  <a:pt x="15075" y="54243"/>
                  <a:pt x="15010" y="54243"/>
                  <a:pt x="14945" y="54259"/>
                </a:cubicBezTo>
                <a:cubicBezTo>
                  <a:pt x="14931" y="54253"/>
                  <a:pt x="14920" y="54249"/>
                  <a:pt x="14910" y="54249"/>
                </a:cubicBezTo>
                <a:cubicBezTo>
                  <a:pt x="14895" y="54249"/>
                  <a:pt x="14882" y="54257"/>
                  <a:pt x="14863" y="54276"/>
                </a:cubicBezTo>
                <a:cubicBezTo>
                  <a:pt x="14535" y="54325"/>
                  <a:pt x="14192" y="54456"/>
                  <a:pt x="14012" y="54505"/>
                </a:cubicBezTo>
                <a:lnTo>
                  <a:pt x="13733" y="54554"/>
                </a:lnTo>
                <a:cubicBezTo>
                  <a:pt x="13455" y="54554"/>
                  <a:pt x="13160" y="54570"/>
                  <a:pt x="12882" y="54587"/>
                </a:cubicBezTo>
                <a:cubicBezTo>
                  <a:pt x="12817" y="54587"/>
                  <a:pt x="12800" y="54669"/>
                  <a:pt x="12833" y="54718"/>
                </a:cubicBezTo>
                <a:lnTo>
                  <a:pt x="12358" y="54783"/>
                </a:lnTo>
                <a:cubicBezTo>
                  <a:pt x="12096" y="54800"/>
                  <a:pt x="11834" y="54914"/>
                  <a:pt x="11638" y="55094"/>
                </a:cubicBezTo>
                <a:cubicBezTo>
                  <a:pt x="11474" y="54947"/>
                  <a:pt x="11294" y="54832"/>
                  <a:pt x="11098" y="54734"/>
                </a:cubicBezTo>
                <a:lnTo>
                  <a:pt x="11082" y="54734"/>
                </a:lnTo>
                <a:cubicBezTo>
                  <a:pt x="11065" y="54726"/>
                  <a:pt x="11045" y="54722"/>
                  <a:pt x="11022" y="54722"/>
                </a:cubicBezTo>
                <a:cubicBezTo>
                  <a:pt x="11000" y="54722"/>
                  <a:pt x="10975" y="54726"/>
                  <a:pt x="10951" y="54734"/>
                </a:cubicBezTo>
                <a:cubicBezTo>
                  <a:pt x="10901" y="54718"/>
                  <a:pt x="10852" y="54718"/>
                  <a:pt x="10803" y="54701"/>
                </a:cubicBezTo>
                <a:cubicBezTo>
                  <a:pt x="10771" y="54701"/>
                  <a:pt x="10721" y="54701"/>
                  <a:pt x="10689" y="54685"/>
                </a:cubicBezTo>
                <a:cubicBezTo>
                  <a:pt x="10558" y="54619"/>
                  <a:pt x="10427" y="54521"/>
                  <a:pt x="10312" y="54423"/>
                </a:cubicBezTo>
                <a:cubicBezTo>
                  <a:pt x="10279" y="54358"/>
                  <a:pt x="10247" y="54276"/>
                  <a:pt x="10198" y="54178"/>
                </a:cubicBezTo>
                <a:cubicBezTo>
                  <a:pt x="10050" y="53867"/>
                  <a:pt x="10050" y="53474"/>
                  <a:pt x="9936" y="53146"/>
                </a:cubicBezTo>
                <a:cubicBezTo>
                  <a:pt x="9805" y="52803"/>
                  <a:pt x="9690" y="52459"/>
                  <a:pt x="9592" y="52099"/>
                </a:cubicBezTo>
                <a:cubicBezTo>
                  <a:pt x="9543" y="51788"/>
                  <a:pt x="9363" y="51509"/>
                  <a:pt x="9281" y="51215"/>
                </a:cubicBezTo>
                <a:cubicBezTo>
                  <a:pt x="9166" y="50838"/>
                  <a:pt x="9101" y="50445"/>
                  <a:pt x="9019" y="50069"/>
                </a:cubicBezTo>
                <a:cubicBezTo>
                  <a:pt x="8806" y="49234"/>
                  <a:pt x="8561" y="48416"/>
                  <a:pt x="8364" y="47581"/>
                </a:cubicBezTo>
                <a:cubicBezTo>
                  <a:pt x="8201" y="46844"/>
                  <a:pt x="7939" y="46124"/>
                  <a:pt x="7759" y="45388"/>
                </a:cubicBezTo>
                <a:cubicBezTo>
                  <a:pt x="7579" y="44602"/>
                  <a:pt x="7448" y="43800"/>
                  <a:pt x="7251" y="42998"/>
                </a:cubicBezTo>
                <a:cubicBezTo>
                  <a:pt x="7202" y="42785"/>
                  <a:pt x="7137" y="42572"/>
                  <a:pt x="7088" y="42343"/>
                </a:cubicBezTo>
                <a:cubicBezTo>
                  <a:pt x="7022" y="41803"/>
                  <a:pt x="7006" y="41263"/>
                  <a:pt x="6891" y="40706"/>
                </a:cubicBezTo>
                <a:cubicBezTo>
                  <a:pt x="6826" y="40379"/>
                  <a:pt x="6809" y="40019"/>
                  <a:pt x="6842" y="39675"/>
                </a:cubicBezTo>
                <a:cubicBezTo>
                  <a:pt x="6875" y="39413"/>
                  <a:pt x="7055" y="39217"/>
                  <a:pt x="6973" y="38971"/>
                </a:cubicBezTo>
                <a:cubicBezTo>
                  <a:pt x="6966" y="38922"/>
                  <a:pt x="6932" y="38900"/>
                  <a:pt x="6896" y="38900"/>
                </a:cubicBezTo>
                <a:cubicBezTo>
                  <a:pt x="6849" y="38900"/>
                  <a:pt x="6800" y="38939"/>
                  <a:pt x="6809" y="39004"/>
                </a:cubicBezTo>
                <a:cubicBezTo>
                  <a:pt x="6842" y="39200"/>
                  <a:pt x="6678" y="39446"/>
                  <a:pt x="6646" y="39642"/>
                </a:cubicBezTo>
                <a:lnTo>
                  <a:pt x="6646" y="39691"/>
                </a:lnTo>
                <a:cubicBezTo>
                  <a:pt x="6629" y="39577"/>
                  <a:pt x="6613" y="39462"/>
                  <a:pt x="6597" y="39331"/>
                </a:cubicBezTo>
                <a:cubicBezTo>
                  <a:pt x="6580" y="39217"/>
                  <a:pt x="6580" y="39151"/>
                  <a:pt x="6564" y="39053"/>
                </a:cubicBezTo>
                <a:cubicBezTo>
                  <a:pt x="6687" y="38945"/>
                  <a:pt x="6793" y="38891"/>
                  <a:pt x="6886" y="38891"/>
                </a:cubicBezTo>
                <a:close/>
                <a:moveTo>
                  <a:pt x="12096" y="55111"/>
                </a:moveTo>
                <a:lnTo>
                  <a:pt x="12096" y="55111"/>
                </a:lnTo>
                <a:cubicBezTo>
                  <a:pt x="12075" y="55123"/>
                  <a:pt x="12053" y="55138"/>
                  <a:pt x="12031" y="55160"/>
                </a:cubicBezTo>
                <a:lnTo>
                  <a:pt x="11998" y="55160"/>
                </a:lnTo>
                <a:cubicBezTo>
                  <a:pt x="12031" y="55138"/>
                  <a:pt x="12064" y="55123"/>
                  <a:pt x="12096" y="55111"/>
                </a:cubicBezTo>
                <a:close/>
                <a:moveTo>
                  <a:pt x="11867" y="55291"/>
                </a:moveTo>
                <a:lnTo>
                  <a:pt x="11802" y="55323"/>
                </a:lnTo>
                <a:lnTo>
                  <a:pt x="11785" y="55291"/>
                </a:lnTo>
                <a:close/>
                <a:moveTo>
                  <a:pt x="12113" y="55291"/>
                </a:moveTo>
                <a:cubicBezTo>
                  <a:pt x="12342" y="55307"/>
                  <a:pt x="12571" y="55340"/>
                  <a:pt x="12784" y="55389"/>
                </a:cubicBezTo>
                <a:cubicBezTo>
                  <a:pt x="12800" y="55520"/>
                  <a:pt x="12833" y="55651"/>
                  <a:pt x="12849" y="55782"/>
                </a:cubicBezTo>
                <a:cubicBezTo>
                  <a:pt x="12522" y="55749"/>
                  <a:pt x="12178" y="55634"/>
                  <a:pt x="11900" y="55438"/>
                </a:cubicBezTo>
                <a:lnTo>
                  <a:pt x="11867" y="55438"/>
                </a:lnTo>
                <a:lnTo>
                  <a:pt x="12113" y="55291"/>
                </a:lnTo>
                <a:close/>
                <a:moveTo>
                  <a:pt x="11933" y="55634"/>
                </a:moveTo>
                <a:lnTo>
                  <a:pt x="11933" y="55634"/>
                </a:lnTo>
                <a:cubicBezTo>
                  <a:pt x="12227" y="55798"/>
                  <a:pt x="12555" y="55896"/>
                  <a:pt x="12882" y="55929"/>
                </a:cubicBezTo>
                <a:cubicBezTo>
                  <a:pt x="12898" y="55945"/>
                  <a:pt x="12915" y="55994"/>
                  <a:pt x="12931" y="56044"/>
                </a:cubicBezTo>
                <a:cubicBezTo>
                  <a:pt x="12931" y="56076"/>
                  <a:pt x="12948" y="56125"/>
                  <a:pt x="12964" y="56191"/>
                </a:cubicBezTo>
                <a:lnTo>
                  <a:pt x="12718" y="56142"/>
                </a:lnTo>
                <a:cubicBezTo>
                  <a:pt x="12489" y="56109"/>
                  <a:pt x="12276" y="56027"/>
                  <a:pt x="12080" y="55913"/>
                </a:cubicBezTo>
                <a:lnTo>
                  <a:pt x="12096" y="55913"/>
                </a:lnTo>
                <a:cubicBezTo>
                  <a:pt x="12140" y="55883"/>
                  <a:pt x="12119" y="55828"/>
                  <a:pt x="12079" y="55828"/>
                </a:cubicBezTo>
                <a:cubicBezTo>
                  <a:pt x="12074" y="55828"/>
                  <a:pt x="12069" y="55829"/>
                  <a:pt x="12064" y="55831"/>
                </a:cubicBezTo>
                <a:lnTo>
                  <a:pt x="12015" y="55847"/>
                </a:lnTo>
                <a:cubicBezTo>
                  <a:pt x="11998" y="55765"/>
                  <a:pt x="11965" y="55700"/>
                  <a:pt x="11933" y="55634"/>
                </a:cubicBezTo>
                <a:close/>
                <a:moveTo>
                  <a:pt x="12620" y="56224"/>
                </a:moveTo>
                <a:cubicBezTo>
                  <a:pt x="12751" y="56256"/>
                  <a:pt x="12882" y="56273"/>
                  <a:pt x="12997" y="56305"/>
                </a:cubicBezTo>
                <a:lnTo>
                  <a:pt x="13029" y="56355"/>
                </a:lnTo>
                <a:lnTo>
                  <a:pt x="12620" y="56224"/>
                </a:lnTo>
                <a:close/>
                <a:moveTo>
                  <a:pt x="15190" y="54701"/>
                </a:moveTo>
                <a:cubicBezTo>
                  <a:pt x="15288" y="55241"/>
                  <a:pt x="15436" y="55782"/>
                  <a:pt x="15550" y="56322"/>
                </a:cubicBezTo>
                <a:cubicBezTo>
                  <a:pt x="15567" y="56485"/>
                  <a:pt x="15583" y="56649"/>
                  <a:pt x="15583" y="56829"/>
                </a:cubicBezTo>
                <a:cubicBezTo>
                  <a:pt x="15616" y="57124"/>
                  <a:pt x="15599" y="57418"/>
                  <a:pt x="15534" y="57713"/>
                </a:cubicBezTo>
                <a:cubicBezTo>
                  <a:pt x="15485" y="57860"/>
                  <a:pt x="15403" y="57991"/>
                  <a:pt x="15305" y="58122"/>
                </a:cubicBezTo>
                <a:cubicBezTo>
                  <a:pt x="15272" y="58155"/>
                  <a:pt x="15223" y="58204"/>
                  <a:pt x="15190" y="58237"/>
                </a:cubicBezTo>
                <a:cubicBezTo>
                  <a:pt x="15026" y="58368"/>
                  <a:pt x="14863" y="58450"/>
                  <a:pt x="14666" y="58515"/>
                </a:cubicBezTo>
                <a:cubicBezTo>
                  <a:pt x="14597" y="58522"/>
                  <a:pt x="14527" y="58525"/>
                  <a:pt x="14457" y="58525"/>
                </a:cubicBezTo>
                <a:cubicBezTo>
                  <a:pt x="14174" y="58525"/>
                  <a:pt x="13881" y="58473"/>
                  <a:pt x="13619" y="58368"/>
                </a:cubicBezTo>
                <a:cubicBezTo>
                  <a:pt x="13029" y="58155"/>
                  <a:pt x="12817" y="57533"/>
                  <a:pt x="12522" y="57042"/>
                </a:cubicBezTo>
                <a:cubicBezTo>
                  <a:pt x="12358" y="56764"/>
                  <a:pt x="12227" y="56469"/>
                  <a:pt x="12146" y="56174"/>
                </a:cubicBezTo>
                <a:lnTo>
                  <a:pt x="12146" y="56174"/>
                </a:lnTo>
                <a:cubicBezTo>
                  <a:pt x="12457" y="56273"/>
                  <a:pt x="12751" y="56387"/>
                  <a:pt x="13079" y="56485"/>
                </a:cubicBezTo>
                <a:cubicBezTo>
                  <a:pt x="13079" y="56518"/>
                  <a:pt x="13111" y="56535"/>
                  <a:pt x="13144" y="56551"/>
                </a:cubicBezTo>
                <a:lnTo>
                  <a:pt x="13111" y="56584"/>
                </a:lnTo>
                <a:cubicBezTo>
                  <a:pt x="13062" y="56616"/>
                  <a:pt x="13062" y="56682"/>
                  <a:pt x="13111" y="56715"/>
                </a:cubicBezTo>
                <a:cubicBezTo>
                  <a:pt x="12882" y="56616"/>
                  <a:pt x="12669" y="56469"/>
                  <a:pt x="12489" y="56305"/>
                </a:cubicBezTo>
                <a:cubicBezTo>
                  <a:pt x="12482" y="56298"/>
                  <a:pt x="12472" y="56295"/>
                  <a:pt x="12463" y="56295"/>
                </a:cubicBezTo>
                <a:cubicBezTo>
                  <a:pt x="12432" y="56295"/>
                  <a:pt x="12402" y="56329"/>
                  <a:pt x="12440" y="56355"/>
                </a:cubicBezTo>
                <a:cubicBezTo>
                  <a:pt x="12735" y="56682"/>
                  <a:pt x="13160" y="56780"/>
                  <a:pt x="13553" y="56960"/>
                </a:cubicBezTo>
                <a:cubicBezTo>
                  <a:pt x="13558" y="56962"/>
                  <a:pt x="13562" y="56964"/>
                  <a:pt x="13566" y="56964"/>
                </a:cubicBezTo>
                <a:cubicBezTo>
                  <a:pt x="13590" y="56964"/>
                  <a:pt x="13598" y="56927"/>
                  <a:pt x="13570" y="56927"/>
                </a:cubicBezTo>
                <a:cubicBezTo>
                  <a:pt x="13422" y="56846"/>
                  <a:pt x="13275" y="56780"/>
                  <a:pt x="13128" y="56715"/>
                </a:cubicBezTo>
                <a:lnTo>
                  <a:pt x="13177" y="56715"/>
                </a:lnTo>
                <a:cubicBezTo>
                  <a:pt x="13209" y="56715"/>
                  <a:pt x="13242" y="56698"/>
                  <a:pt x="13259" y="56666"/>
                </a:cubicBezTo>
                <a:cubicBezTo>
                  <a:pt x="13308" y="56633"/>
                  <a:pt x="13308" y="56567"/>
                  <a:pt x="13259" y="56535"/>
                </a:cubicBezTo>
                <a:lnTo>
                  <a:pt x="13259" y="56535"/>
                </a:lnTo>
                <a:cubicBezTo>
                  <a:pt x="13422" y="56584"/>
                  <a:pt x="13602" y="56616"/>
                  <a:pt x="13766" y="56666"/>
                </a:cubicBezTo>
                <a:cubicBezTo>
                  <a:pt x="13815" y="56666"/>
                  <a:pt x="13831" y="56584"/>
                  <a:pt x="13766" y="56567"/>
                </a:cubicBezTo>
                <a:cubicBezTo>
                  <a:pt x="13570" y="56535"/>
                  <a:pt x="13390" y="56485"/>
                  <a:pt x="13193" y="56420"/>
                </a:cubicBezTo>
                <a:cubicBezTo>
                  <a:pt x="13193" y="56404"/>
                  <a:pt x="13177" y="56387"/>
                  <a:pt x="13177" y="56371"/>
                </a:cubicBezTo>
                <a:lnTo>
                  <a:pt x="13160" y="56338"/>
                </a:lnTo>
                <a:lnTo>
                  <a:pt x="13160" y="56338"/>
                </a:lnTo>
                <a:cubicBezTo>
                  <a:pt x="13390" y="56404"/>
                  <a:pt x="13635" y="56453"/>
                  <a:pt x="13864" y="56502"/>
                </a:cubicBezTo>
                <a:cubicBezTo>
                  <a:pt x="13930" y="56502"/>
                  <a:pt x="13930" y="56420"/>
                  <a:pt x="13881" y="56404"/>
                </a:cubicBezTo>
                <a:cubicBezTo>
                  <a:pt x="13619" y="56355"/>
                  <a:pt x="13373" y="56289"/>
                  <a:pt x="13111" y="56224"/>
                </a:cubicBezTo>
                <a:cubicBezTo>
                  <a:pt x="13079" y="56125"/>
                  <a:pt x="13046" y="56027"/>
                  <a:pt x="12997" y="55929"/>
                </a:cubicBezTo>
                <a:lnTo>
                  <a:pt x="12997" y="55929"/>
                </a:lnTo>
                <a:cubicBezTo>
                  <a:pt x="13361" y="56002"/>
                  <a:pt x="13726" y="56166"/>
                  <a:pt x="14091" y="56166"/>
                </a:cubicBezTo>
                <a:cubicBezTo>
                  <a:pt x="14135" y="56166"/>
                  <a:pt x="14180" y="56163"/>
                  <a:pt x="14224" y="56158"/>
                </a:cubicBezTo>
                <a:cubicBezTo>
                  <a:pt x="14306" y="56158"/>
                  <a:pt x="14290" y="56044"/>
                  <a:pt x="14208" y="56044"/>
                </a:cubicBezTo>
                <a:cubicBezTo>
                  <a:pt x="14167" y="56049"/>
                  <a:pt x="14127" y="56051"/>
                  <a:pt x="14086" y="56051"/>
                </a:cubicBezTo>
                <a:cubicBezTo>
                  <a:pt x="13757" y="56051"/>
                  <a:pt x="13449" y="55887"/>
                  <a:pt x="13128" y="55814"/>
                </a:cubicBezTo>
                <a:lnTo>
                  <a:pt x="12980" y="55782"/>
                </a:lnTo>
                <a:cubicBezTo>
                  <a:pt x="12948" y="55667"/>
                  <a:pt x="12915" y="55536"/>
                  <a:pt x="12898" y="55405"/>
                </a:cubicBezTo>
                <a:lnTo>
                  <a:pt x="12898" y="55405"/>
                </a:lnTo>
                <a:lnTo>
                  <a:pt x="13095" y="55454"/>
                </a:lnTo>
                <a:cubicBezTo>
                  <a:pt x="13279" y="55490"/>
                  <a:pt x="13463" y="55507"/>
                  <a:pt x="13645" y="55507"/>
                </a:cubicBezTo>
                <a:cubicBezTo>
                  <a:pt x="13885" y="55507"/>
                  <a:pt x="14123" y="55477"/>
                  <a:pt x="14355" y="55422"/>
                </a:cubicBezTo>
                <a:cubicBezTo>
                  <a:pt x="14404" y="55405"/>
                  <a:pt x="14388" y="55340"/>
                  <a:pt x="14339" y="55340"/>
                </a:cubicBezTo>
                <a:cubicBezTo>
                  <a:pt x="14128" y="55379"/>
                  <a:pt x="13913" y="55399"/>
                  <a:pt x="13697" y="55399"/>
                </a:cubicBezTo>
                <a:cubicBezTo>
                  <a:pt x="13459" y="55399"/>
                  <a:pt x="13220" y="55375"/>
                  <a:pt x="12980" y="55323"/>
                </a:cubicBezTo>
                <a:cubicBezTo>
                  <a:pt x="12997" y="55307"/>
                  <a:pt x="12997" y="55274"/>
                  <a:pt x="12980" y="55258"/>
                </a:cubicBezTo>
                <a:cubicBezTo>
                  <a:pt x="12948" y="55225"/>
                  <a:pt x="12915" y="55176"/>
                  <a:pt x="12882" y="55143"/>
                </a:cubicBezTo>
                <a:cubicBezTo>
                  <a:pt x="12862" y="55123"/>
                  <a:pt x="12841" y="55114"/>
                  <a:pt x="12824" y="55114"/>
                </a:cubicBezTo>
                <a:cubicBezTo>
                  <a:pt x="12800" y="55114"/>
                  <a:pt x="12784" y="55131"/>
                  <a:pt x="12784" y="55160"/>
                </a:cubicBezTo>
                <a:lnTo>
                  <a:pt x="12784" y="55274"/>
                </a:lnTo>
                <a:cubicBezTo>
                  <a:pt x="12735" y="55258"/>
                  <a:pt x="12702" y="55258"/>
                  <a:pt x="12653" y="55241"/>
                </a:cubicBezTo>
                <a:cubicBezTo>
                  <a:pt x="12538" y="55209"/>
                  <a:pt x="12424" y="55192"/>
                  <a:pt x="12326" y="55176"/>
                </a:cubicBezTo>
                <a:cubicBezTo>
                  <a:pt x="12391" y="55127"/>
                  <a:pt x="12473" y="55111"/>
                  <a:pt x="12555" y="55094"/>
                </a:cubicBezTo>
                <a:cubicBezTo>
                  <a:pt x="12669" y="55061"/>
                  <a:pt x="12784" y="55045"/>
                  <a:pt x="12898" y="55029"/>
                </a:cubicBezTo>
                <a:cubicBezTo>
                  <a:pt x="13082" y="55029"/>
                  <a:pt x="13265" y="55031"/>
                  <a:pt x="13448" y="55031"/>
                </a:cubicBezTo>
                <a:cubicBezTo>
                  <a:pt x="13723" y="55031"/>
                  <a:pt x="13998" y="55025"/>
                  <a:pt x="14273" y="54996"/>
                </a:cubicBezTo>
                <a:cubicBezTo>
                  <a:pt x="14306" y="54996"/>
                  <a:pt x="14290" y="54963"/>
                  <a:pt x="14273" y="54963"/>
                </a:cubicBezTo>
                <a:cubicBezTo>
                  <a:pt x="14118" y="54971"/>
                  <a:pt x="13962" y="54975"/>
                  <a:pt x="13809" y="54975"/>
                </a:cubicBezTo>
                <a:cubicBezTo>
                  <a:pt x="13655" y="54975"/>
                  <a:pt x="13504" y="54971"/>
                  <a:pt x="13357" y="54963"/>
                </a:cubicBezTo>
                <a:lnTo>
                  <a:pt x="13422" y="54947"/>
                </a:lnTo>
                <a:cubicBezTo>
                  <a:pt x="13962" y="54832"/>
                  <a:pt x="14519" y="54816"/>
                  <a:pt x="15059" y="54718"/>
                </a:cubicBezTo>
                <a:cubicBezTo>
                  <a:pt x="15108" y="54718"/>
                  <a:pt x="15141" y="54718"/>
                  <a:pt x="15190" y="54701"/>
                </a:cubicBezTo>
                <a:close/>
                <a:moveTo>
                  <a:pt x="13311" y="58449"/>
                </a:moveTo>
                <a:lnTo>
                  <a:pt x="13311" y="58449"/>
                </a:lnTo>
                <a:cubicBezTo>
                  <a:pt x="13507" y="58564"/>
                  <a:pt x="13703" y="58652"/>
                  <a:pt x="13913" y="58712"/>
                </a:cubicBezTo>
                <a:cubicBezTo>
                  <a:pt x="13684" y="58681"/>
                  <a:pt x="13483" y="58593"/>
                  <a:pt x="13311" y="58449"/>
                </a:cubicBezTo>
                <a:close/>
                <a:moveTo>
                  <a:pt x="1132" y="1"/>
                </a:moveTo>
                <a:cubicBezTo>
                  <a:pt x="1076" y="1"/>
                  <a:pt x="1026" y="45"/>
                  <a:pt x="1015" y="112"/>
                </a:cubicBezTo>
                <a:cubicBezTo>
                  <a:pt x="966" y="374"/>
                  <a:pt x="949" y="652"/>
                  <a:pt x="966" y="947"/>
                </a:cubicBezTo>
                <a:cubicBezTo>
                  <a:pt x="966" y="1127"/>
                  <a:pt x="966" y="1307"/>
                  <a:pt x="933" y="1487"/>
                </a:cubicBezTo>
                <a:cubicBezTo>
                  <a:pt x="900" y="1733"/>
                  <a:pt x="819" y="1978"/>
                  <a:pt x="704" y="2207"/>
                </a:cubicBezTo>
                <a:cubicBezTo>
                  <a:pt x="491" y="2666"/>
                  <a:pt x="33" y="3190"/>
                  <a:pt x="0" y="3713"/>
                </a:cubicBezTo>
                <a:cubicBezTo>
                  <a:pt x="33" y="3893"/>
                  <a:pt x="82" y="4073"/>
                  <a:pt x="164" y="4237"/>
                </a:cubicBezTo>
                <a:cubicBezTo>
                  <a:pt x="295" y="4630"/>
                  <a:pt x="426" y="5023"/>
                  <a:pt x="540" y="5432"/>
                </a:cubicBezTo>
                <a:cubicBezTo>
                  <a:pt x="573" y="5547"/>
                  <a:pt x="606" y="5678"/>
                  <a:pt x="622" y="5792"/>
                </a:cubicBezTo>
                <a:lnTo>
                  <a:pt x="622" y="5907"/>
                </a:lnTo>
                <a:cubicBezTo>
                  <a:pt x="622" y="5907"/>
                  <a:pt x="622" y="5923"/>
                  <a:pt x="622" y="5923"/>
                </a:cubicBezTo>
                <a:cubicBezTo>
                  <a:pt x="573" y="5858"/>
                  <a:pt x="524" y="5776"/>
                  <a:pt x="458" y="5727"/>
                </a:cubicBezTo>
                <a:cubicBezTo>
                  <a:pt x="458" y="5710"/>
                  <a:pt x="442" y="5694"/>
                  <a:pt x="442" y="5678"/>
                </a:cubicBezTo>
                <a:cubicBezTo>
                  <a:pt x="431" y="5646"/>
                  <a:pt x="407" y="5628"/>
                  <a:pt x="383" y="5628"/>
                </a:cubicBezTo>
                <a:cubicBezTo>
                  <a:pt x="369" y="5628"/>
                  <a:pt x="355" y="5633"/>
                  <a:pt x="344" y="5645"/>
                </a:cubicBezTo>
                <a:cubicBezTo>
                  <a:pt x="335" y="5642"/>
                  <a:pt x="326" y="5641"/>
                  <a:pt x="318" y="5641"/>
                </a:cubicBezTo>
                <a:cubicBezTo>
                  <a:pt x="278" y="5641"/>
                  <a:pt x="243" y="5670"/>
                  <a:pt x="229" y="5710"/>
                </a:cubicBezTo>
                <a:lnTo>
                  <a:pt x="229" y="5792"/>
                </a:lnTo>
                <a:cubicBezTo>
                  <a:pt x="229" y="5848"/>
                  <a:pt x="267" y="5881"/>
                  <a:pt x="312" y="5881"/>
                </a:cubicBezTo>
                <a:cubicBezTo>
                  <a:pt x="333" y="5881"/>
                  <a:pt x="356" y="5873"/>
                  <a:pt x="377" y="5858"/>
                </a:cubicBezTo>
                <a:cubicBezTo>
                  <a:pt x="491" y="6381"/>
                  <a:pt x="704" y="6889"/>
                  <a:pt x="868" y="7396"/>
                </a:cubicBezTo>
                <a:cubicBezTo>
                  <a:pt x="884" y="7511"/>
                  <a:pt x="900" y="7642"/>
                  <a:pt x="933" y="7756"/>
                </a:cubicBezTo>
                <a:cubicBezTo>
                  <a:pt x="933" y="7823"/>
                  <a:pt x="983" y="7857"/>
                  <a:pt x="1035" y="7857"/>
                </a:cubicBezTo>
                <a:cubicBezTo>
                  <a:pt x="1072" y="7857"/>
                  <a:pt x="1109" y="7840"/>
                  <a:pt x="1130" y="7805"/>
                </a:cubicBezTo>
                <a:cubicBezTo>
                  <a:pt x="1146" y="7855"/>
                  <a:pt x="1162" y="7904"/>
                  <a:pt x="1179" y="7953"/>
                </a:cubicBezTo>
                <a:cubicBezTo>
                  <a:pt x="1193" y="8018"/>
                  <a:pt x="1247" y="8048"/>
                  <a:pt x="1299" y="8048"/>
                </a:cubicBezTo>
                <a:cubicBezTo>
                  <a:pt x="1363" y="8048"/>
                  <a:pt x="1426" y="8002"/>
                  <a:pt x="1408" y="7920"/>
                </a:cubicBezTo>
                <a:lnTo>
                  <a:pt x="1375" y="7822"/>
                </a:lnTo>
                <a:cubicBezTo>
                  <a:pt x="1375" y="7805"/>
                  <a:pt x="1375" y="7789"/>
                  <a:pt x="1359" y="7773"/>
                </a:cubicBezTo>
                <a:lnTo>
                  <a:pt x="1359" y="7756"/>
                </a:lnTo>
                <a:cubicBezTo>
                  <a:pt x="1424" y="7756"/>
                  <a:pt x="1457" y="7691"/>
                  <a:pt x="1424" y="7642"/>
                </a:cubicBezTo>
                <a:cubicBezTo>
                  <a:pt x="1293" y="7429"/>
                  <a:pt x="1179" y="7183"/>
                  <a:pt x="1080" y="6938"/>
                </a:cubicBezTo>
                <a:lnTo>
                  <a:pt x="1080" y="6938"/>
                </a:lnTo>
                <a:cubicBezTo>
                  <a:pt x="1293" y="7265"/>
                  <a:pt x="1588" y="7527"/>
                  <a:pt x="1932" y="7724"/>
                </a:cubicBezTo>
                <a:cubicBezTo>
                  <a:pt x="1964" y="7724"/>
                  <a:pt x="1964" y="7691"/>
                  <a:pt x="1948" y="7674"/>
                </a:cubicBezTo>
                <a:cubicBezTo>
                  <a:pt x="1621" y="7462"/>
                  <a:pt x="1326" y="7200"/>
                  <a:pt x="1097" y="6889"/>
                </a:cubicBezTo>
                <a:cubicBezTo>
                  <a:pt x="1089" y="6881"/>
                  <a:pt x="1080" y="6877"/>
                  <a:pt x="1072" y="6877"/>
                </a:cubicBezTo>
                <a:cubicBezTo>
                  <a:pt x="1064" y="6877"/>
                  <a:pt x="1056" y="6881"/>
                  <a:pt x="1048" y="6889"/>
                </a:cubicBezTo>
                <a:cubicBezTo>
                  <a:pt x="1048" y="6856"/>
                  <a:pt x="1031" y="6840"/>
                  <a:pt x="1015" y="6807"/>
                </a:cubicBezTo>
                <a:lnTo>
                  <a:pt x="999" y="6758"/>
                </a:lnTo>
                <a:cubicBezTo>
                  <a:pt x="966" y="6447"/>
                  <a:pt x="917" y="6136"/>
                  <a:pt x="851" y="5841"/>
                </a:cubicBezTo>
                <a:cubicBezTo>
                  <a:pt x="802" y="5252"/>
                  <a:pt x="704" y="4663"/>
                  <a:pt x="573" y="4106"/>
                </a:cubicBezTo>
                <a:cubicBezTo>
                  <a:pt x="393" y="3451"/>
                  <a:pt x="884" y="2568"/>
                  <a:pt x="1113" y="1946"/>
                </a:cubicBezTo>
                <a:cubicBezTo>
                  <a:pt x="1195" y="1651"/>
                  <a:pt x="1228" y="1340"/>
                  <a:pt x="1211" y="1045"/>
                </a:cubicBezTo>
                <a:lnTo>
                  <a:pt x="1211" y="1045"/>
                </a:lnTo>
                <a:cubicBezTo>
                  <a:pt x="1277" y="1356"/>
                  <a:pt x="1359" y="1684"/>
                  <a:pt x="1473" y="1995"/>
                </a:cubicBezTo>
                <a:cubicBezTo>
                  <a:pt x="1555" y="2338"/>
                  <a:pt x="1621" y="2666"/>
                  <a:pt x="1670" y="3026"/>
                </a:cubicBezTo>
                <a:cubicBezTo>
                  <a:pt x="1686" y="3190"/>
                  <a:pt x="1719" y="3353"/>
                  <a:pt x="1768" y="3517"/>
                </a:cubicBezTo>
                <a:cubicBezTo>
                  <a:pt x="1719" y="3582"/>
                  <a:pt x="1702" y="3681"/>
                  <a:pt x="1719" y="3779"/>
                </a:cubicBezTo>
                <a:cubicBezTo>
                  <a:pt x="1719" y="3828"/>
                  <a:pt x="1752" y="3861"/>
                  <a:pt x="1801" y="3861"/>
                </a:cubicBezTo>
                <a:cubicBezTo>
                  <a:pt x="1876" y="4023"/>
                  <a:pt x="2018" y="4167"/>
                  <a:pt x="2154" y="4167"/>
                </a:cubicBezTo>
                <a:cubicBezTo>
                  <a:pt x="2196" y="4167"/>
                  <a:pt x="2237" y="4153"/>
                  <a:pt x="2275" y="4123"/>
                </a:cubicBezTo>
                <a:cubicBezTo>
                  <a:pt x="2455" y="3975"/>
                  <a:pt x="2406" y="3730"/>
                  <a:pt x="2243" y="3582"/>
                </a:cubicBezTo>
                <a:cubicBezTo>
                  <a:pt x="1948" y="3026"/>
                  <a:pt x="1866" y="2371"/>
                  <a:pt x="1752" y="1765"/>
                </a:cubicBezTo>
                <a:cubicBezTo>
                  <a:pt x="1686" y="1356"/>
                  <a:pt x="1588" y="963"/>
                  <a:pt x="1293" y="685"/>
                </a:cubicBezTo>
                <a:cubicBezTo>
                  <a:pt x="1310" y="636"/>
                  <a:pt x="1310" y="571"/>
                  <a:pt x="1326" y="521"/>
                </a:cubicBezTo>
                <a:lnTo>
                  <a:pt x="1359" y="554"/>
                </a:lnTo>
                <a:cubicBezTo>
                  <a:pt x="1408" y="652"/>
                  <a:pt x="1457" y="767"/>
                  <a:pt x="1506" y="849"/>
                </a:cubicBezTo>
                <a:cubicBezTo>
                  <a:pt x="1588" y="996"/>
                  <a:pt x="1686" y="1143"/>
                  <a:pt x="1801" y="1258"/>
                </a:cubicBezTo>
                <a:cubicBezTo>
                  <a:pt x="1882" y="1373"/>
                  <a:pt x="1964" y="1487"/>
                  <a:pt x="2046" y="1585"/>
                </a:cubicBezTo>
                <a:cubicBezTo>
                  <a:pt x="2079" y="1618"/>
                  <a:pt x="2095" y="1651"/>
                  <a:pt x="2112" y="1684"/>
                </a:cubicBezTo>
                <a:cubicBezTo>
                  <a:pt x="2488" y="2273"/>
                  <a:pt x="2619" y="3042"/>
                  <a:pt x="2815" y="3697"/>
                </a:cubicBezTo>
                <a:cubicBezTo>
                  <a:pt x="2881" y="3959"/>
                  <a:pt x="2996" y="4204"/>
                  <a:pt x="3077" y="4450"/>
                </a:cubicBezTo>
                <a:cubicBezTo>
                  <a:pt x="3126" y="4630"/>
                  <a:pt x="3176" y="4810"/>
                  <a:pt x="3225" y="4974"/>
                </a:cubicBezTo>
                <a:cubicBezTo>
                  <a:pt x="3257" y="5236"/>
                  <a:pt x="3274" y="5497"/>
                  <a:pt x="3290" y="5759"/>
                </a:cubicBezTo>
                <a:cubicBezTo>
                  <a:pt x="3307" y="5989"/>
                  <a:pt x="3339" y="6218"/>
                  <a:pt x="3405" y="6447"/>
                </a:cubicBezTo>
                <a:cubicBezTo>
                  <a:pt x="3405" y="6578"/>
                  <a:pt x="3437" y="6709"/>
                  <a:pt x="3470" y="6840"/>
                </a:cubicBezTo>
                <a:cubicBezTo>
                  <a:pt x="3454" y="6938"/>
                  <a:pt x="3421" y="7036"/>
                  <a:pt x="3405" y="7151"/>
                </a:cubicBezTo>
                <a:cubicBezTo>
                  <a:pt x="3405" y="7160"/>
                  <a:pt x="3416" y="7170"/>
                  <a:pt x="3428" y="7170"/>
                </a:cubicBezTo>
                <a:cubicBezTo>
                  <a:pt x="3437" y="7170"/>
                  <a:pt x="3447" y="7165"/>
                  <a:pt x="3454" y="7151"/>
                </a:cubicBezTo>
                <a:cubicBezTo>
                  <a:pt x="3470" y="7102"/>
                  <a:pt x="3503" y="7052"/>
                  <a:pt x="3536" y="7003"/>
                </a:cubicBezTo>
                <a:lnTo>
                  <a:pt x="3585" y="7167"/>
                </a:lnTo>
                <a:cubicBezTo>
                  <a:pt x="3618" y="7249"/>
                  <a:pt x="3634" y="7314"/>
                  <a:pt x="3667" y="7380"/>
                </a:cubicBezTo>
                <a:cubicBezTo>
                  <a:pt x="3650" y="7380"/>
                  <a:pt x="3634" y="7396"/>
                  <a:pt x="3618" y="7396"/>
                </a:cubicBezTo>
                <a:cubicBezTo>
                  <a:pt x="3519" y="7462"/>
                  <a:pt x="3421" y="7511"/>
                  <a:pt x="3307" y="7560"/>
                </a:cubicBezTo>
                <a:cubicBezTo>
                  <a:pt x="3110" y="7593"/>
                  <a:pt x="2930" y="7642"/>
                  <a:pt x="2734" y="7707"/>
                </a:cubicBezTo>
                <a:lnTo>
                  <a:pt x="2717" y="7707"/>
                </a:lnTo>
                <a:lnTo>
                  <a:pt x="2406" y="7756"/>
                </a:lnTo>
                <a:lnTo>
                  <a:pt x="2161" y="7822"/>
                </a:lnTo>
                <a:cubicBezTo>
                  <a:pt x="2128" y="7724"/>
                  <a:pt x="2112" y="7625"/>
                  <a:pt x="2095" y="7544"/>
                </a:cubicBezTo>
                <a:cubicBezTo>
                  <a:pt x="2079" y="7413"/>
                  <a:pt x="2030" y="7298"/>
                  <a:pt x="1981" y="7183"/>
                </a:cubicBezTo>
                <a:cubicBezTo>
                  <a:pt x="1866" y="6872"/>
                  <a:pt x="1686" y="6578"/>
                  <a:pt x="1555" y="6250"/>
                </a:cubicBezTo>
                <a:cubicBezTo>
                  <a:pt x="1457" y="5972"/>
                  <a:pt x="737" y="4466"/>
                  <a:pt x="1097" y="4303"/>
                </a:cubicBezTo>
                <a:cubicBezTo>
                  <a:pt x="1157" y="4272"/>
                  <a:pt x="1134" y="4186"/>
                  <a:pt x="1078" y="4186"/>
                </a:cubicBezTo>
                <a:cubicBezTo>
                  <a:pt x="1074" y="4186"/>
                  <a:pt x="1069" y="4187"/>
                  <a:pt x="1064" y="4188"/>
                </a:cubicBezTo>
                <a:lnTo>
                  <a:pt x="949" y="4221"/>
                </a:lnTo>
                <a:cubicBezTo>
                  <a:pt x="933" y="4221"/>
                  <a:pt x="900" y="4237"/>
                  <a:pt x="900" y="4270"/>
                </a:cubicBezTo>
                <a:cubicBezTo>
                  <a:pt x="851" y="4843"/>
                  <a:pt x="1080" y="5383"/>
                  <a:pt x="1293" y="5907"/>
                </a:cubicBezTo>
                <a:cubicBezTo>
                  <a:pt x="1424" y="6234"/>
                  <a:pt x="1571" y="6578"/>
                  <a:pt x="1735" y="6905"/>
                </a:cubicBezTo>
                <a:cubicBezTo>
                  <a:pt x="1866" y="7200"/>
                  <a:pt x="1981" y="7511"/>
                  <a:pt x="2079" y="7838"/>
                </a:cubicBezTo>
                <a:cubicBezTo>
                  <a:pt x="1948" y="7871"/>
                  <a:pt x="1833" y="7904"/>
                  <a:pt x="1702" y="7953"/>
                </a:cubicBezTo>
                <a:cubicBezTo>
                  <a:pt x="1670" y="7920"/>
                  <a:pt x="1621" y="7904"/>
                  <a:pt x="1588" y="7887"/>
                </a:cubicBezTo>
                <a:cubicBezTo>
                  <a:pt x="1580" y="7880"/>
                  <a:pt x="1572" y="7876"/>
                  <a:pt x="1564" y="7876"/>
                </a:cubicBezTo>
                <a:cubicBezTo>
                  <a:pt x="1537" y="7876"/>
                  <a:pt x="1514" y="7911"/>
                  <a:pt x="1539" y="7936"/>
                </a:cubicBezTo>
                <a:lnTo>
                  <a:pt x="1621" y="7986"/>
                </a:lnTo>
                <a:cubicBezTo>
                  <a:pt x="1555" y="8002"/>
                  <a:pt x="1506" y="8035"/>
                  <a:pt x="1441" y="8067"/>
                </a:cubicBezTo>
                <a:cubicBezTo>
                  <a:pt x="1326" y="8084"/>
                  <a:pt x="1211" y="8166"/>
                  <a:pt x="1130" y="8264"/>
                </a:cubicBezTo>
                <a:cubicBezTo>
                  <a:pt x="1097" y="8329"/>
                  <a:pt x="1080" y="8378"/>
                  <a:pt x="1064" y="8444"/>
                </a:cubicBezTo>
                <a:cubicBezTo>
                  <a:pt x="1048" y="8460"/>
                  <a:pt x="1031" y="8493"/>
                  <a:pt x="1031" y="8526"/>
                </a:cubicBezTo>
                <a:cubicBezTo>
                  <a:pt x="900" y="9049"/>
                  <a:pt x="1179" y="9639"/>
                  <a:pt x="1359" y="10163"/>
                </a:cubicBezTo>
                <a:lnTo>
                  <a:pt x="1359" y="10555"/>
                </a:lnTo>
                <a:cubicBezTo>
                  <a:pt x="1260" y="10572"/>
                  <a:pt x="1146" y="10604"/>
                  <a:pt x="1048" y="10654"/>
                </a:cubicBezTo>
                <a:cubicBezTo>
                  <a:pt x="999" y="10686"/>
                  <a:pt x="982" y="10735"/>
                  <a:pt x="999" y="10801"/>
                </a:cubicBezTo>
                <a:cubicBezTo>
                  <a:pt x="1211" y="11177"/>
                  <a:pt x="1359" y="11587"/>
                  <a:pt x="1473" y="12029"/>
                </a:cubicBezTo>
                <a:cubicBezTo>
                  <a:pt x="1473" y="12192"/>
                  <a:pt x="1441" y="12356"/>
                  <a:pt x="1473" y="12503"/>
                </a:cubicBezTo>
                <a:cubicBezTo>
                  <a:pt x="1490" y="12798"/>
                  <a:pt x="1555" y="13092"/>
                  <a:pt x="1621" y="13371"/>
                </a:cubicBezTo>
                <a:cubicBezTo>
                  <a:pt x="1735" y="13878"/>
                  <a:pt x="1833" y="14386"/>
                  <a:pt x="1932" y="14877"/>
                </a:cubicBezTo>
                <a:cubicBezTo>
                  <a:pt x="1907" y="14868"/>
                  <a:pt x="1882" y="14864"/>
                  <a:pt x="1860" y="14864"/>
                </a:cubicBezTo>
                <a:cubicBezTo>
                  <a:pt x="1837" y="14864"/>
                  <a:pt x="1817" y="14868"/>
                  <a:pt x="1801" y="14877"/>
                </a:cubicBezTo>
                <a:cubicBezTo>
                  <a:pt x="1830" y="14862"/>
                  <a:pt x="1820" y="14809"/>
                  <a:pt x="1783" y="14809"/>
                </a:cubicBezTo>
                <a:cubicBezTo>
                  <a:pt x="1778" y="14809"/>
                  <a:pt x="1773" y="14809"/>
                  <a:pt x="1768" y="14811"/>
                </a:cubicBezTo>
                <a:lnTo>
                  <a:pt x="1686" y="14828"/>
                </a:lnTo>
                <a:cubicBezTo>
                  <a:pt x="1637" y="14844"/>
                  <a:pt x="1653" y="14909"/>
                  <a:pt x="1686" y="14909"/>
                </a:cubicBezTo>
                <a:lnTo>
                  <a:pt x="1948" y="15024"/>
                </a:lnTo>
                <a:cubicBezTo>
                  <a:pt x="1964" y="15139"/>
                  <a:pt x="1981" y="15269"/>
                  <a:pt x="2013" y="15400"/>
                </a:cubicBezTo>
                <a:cubicBezTo>
                  <a:pt x="2243" y="16808"/>
                  <a:pt x="2619" y="18199"/>
                  <a:pt x="2946" y="19607"/>
                </a:cubicBezTo>
                <a:cubicBezTo>
                  <a:pt x="2946" y="19624"/>
                  <a:pt x="2946" y="19640"/>
                  <a:pt x="2963" y="19640"/>
                </a:cubicBezTo>
                <a:cubicBezTo>
                  <a:pt x="2832" y="19705"/>
                  <a:pt x="2717" y="19804"/>
                  <a:pt x="2619" y="19902"/>
                </a:cubicBezTo>
                <a:cubicBezTo>
                  <a:pt x="2570" y="19963"/>
                  <a:pt x="2621" y="20024"/>
                  <a:pt x="2678" y="20024"/>
                </a:cubicBezTo>
                <a:cubicBezTo>
                  <a:pt x="2697" y="20024"/>
                  <a:pt x="2717" y="20017"/>
                  <a:pt x="2734" y="20000"/>
                </a:cubicBezTo>
                <a:cubicBezTo>
                  <a:pt x="2755" y="20032"/>
                  <a:pt x="2796" y="20050"/>
                  <a:pt x="2836" y="20050"/>
                </a:cubicBezTo>
                <a:cubicBezTo>
                  <a:pt x="2858" y="20050"/>
                  <a:pt x="2880" y="20044"/>
                  <a:pt x="2897" y="20033"/>
                </a:cubicBezTo>
                <a:lnTo>
                  <a:pt x="2897" y="20033"/>
                </a:lnTo>
                <a:cubicBezTo>
                  <a:pt x="2865" y="20278"/>
                  <a:pt x="2832" y="20524"/>
                  <a:pt x="2832" y="20769"/>
                </a:cubicBezTo>
                <a:cubicBezTo>
                  <a:pt x="2832" y="20982"/>
                  <a:pt x="2865" y="21211"/>
                  <a:pt x="2914" y="21424"/>
                </a:cubicBezTo>
                <a:cubicBezTo>
                  <a:pt x="2963" y="22062"/>
                  <a:pt x="3159" y="22717"/>
                  <a:pt x="3274" y="23323"/>
                </a:cubicBezTo>
                <a:cubicBezTo>
                  <a:pt x="3437" y="24338"/>
                  <a:pt x="3601" y="25353"/>
                  <a:pt x="3814" y="26351"/>
                </a:cubicBezTo>
                <a:cubicBezTo>
                  <a:pt x="4059" y="27562"/>
                  <a:pt x="4321" y="28757"/>
                  <a:pt x="4583" y="29952"/>
                </a:cubicBezTo>
                <a:cubicBezTo>
                  <a:pt x="4518" y="29919"/>
                  <a:pt x="4452" y="29903"/>
                  <a:pt x="4403" y="29870"/>
                </a:cubicBezTo>
                <a:cubicBezTo>
                  <a:pt x="4393" y="29865"/>
                  <a:pt x="4382" y="29863"/>
                  <a:pt x="4373" y="29863"/>
                </a:cubicBezTo>
                <a:cubicBezTo>
                  <a:pt x="4324" y="29863"/>
                  <a:pt x="4297" y="29925"/>
                  <a:pt x="4338" y="29952"/>
                </a:cubicBezTo>
                <a:cubicBezTo>
                  <a:pt x="4436" y="30018"/>
                  <a:pt x="4534" y="30050"/>
                  <a:pt x="4616" y="30099"/>
                </a:cubicBezTo>
                <a:lnTo>
                  <a:pt x="4747" y="30640"/>
                </a:lnTo>
                <a:cubicBezTo>
                  <a:pt x="4747" y="30656"/>
                  <a:pt x="4747" y="30689"/>
                  <a:pt x="4763" y="30705"/>
                </a:cubicBezTo>
                <a:cubicBezTo>
                  <a:pt x="4845" y="31114"/>
                  <a:pt x="4943" y="31523"/>
                  <a:pt x="5042" y="31933"/>
                </a:cubicBezTo>
                <a:cubicBezTo>
                  <a:pt x="5025" y="31916"/>
                  <a:pt x="5009" y="31900"/>
                  <a:pt x="4992" y="31884"/>
                </a:cubicBezTo>
                <a:cubicBezTo>
                  <a:pt x="4985" y="31847"/>
                  <a:pt x="4958" y="31830"/>
                  <a:pt x="4932" y="31830"/>
                </a:cubicBezTo>
                <a:cubicBezTo>
                  <a:pt x="4899" y="31830"/>
                  <a:pt x="4869" y="31855"/>
                  <a:pt x="4878" y="31900"/>
                </a:cubicBezTo>
                <a:lnTo>
                  <a:pt x="4878" y="31998"/>
                </a:lnTo>
                <a:cubicBezTo>
                  <a:pt x="4878" y="32031"/>
                  <a:pt x="4894" y="32047"/>
                  <a:pt x="4927" y="32047"/>
                </a:cubicBezTo>
                <a:lnTo>
                  <a:pt x="5074" y="32080"/>
                </a:lnTo>
                <a:cubicBezTo>
                  <a:pt x="5107" y="32178"/>
                  <a:pt x="5123" y="32293"/>
                  <a:pt x="5156" y="32391"/>
                </a:cubicBezTo>
                <a:lnTo>
                  <a:pt x="5173" y="32456"/>
                </a:lnTo>
                <a:cubicBezTo>
                  <a:pt x="5123" y="32440"/>
                  <a:pt x="5091" y="32424"/>
                  <a:pt x="5091" y="32407"/>
                </a:cubicBezTo>
                <a:cubicBezTo>
                  <a:pt x="5083" y="32385"/>
                  <a:pt x="5058" y="32372"/>
                  <a:pt x="5033" y="32372"/>
                </a:cubicBezTo>
                <a:cubicBezTo>
                  <a:pt x="5004" y="32372"/>
                  <a:pt x="4976" y="32389"/>
                  <a:pt x="4976" y="32424"/>
                </a:cubicBezTo>
                <a:lnTo>
                  <a:pt x="4992" y="32522"/>
                </a:lnTo>
                <a:cubicBezTo>
                  <a:pt x="5009" y="32555"/>
                  <a:pt x="5025" y="32571"/>
                  <a:pt x="5042" y="32571"/>
                </a:cubicBezTo>
                <a:cubicBezTo>
                  <a:pt x="5107" y="32571"/>
                  <a:pt x="5156" y="32587"/>
                  <a:pt x="5205" y="32604"/>
                </a:cubicBezTo>
                <a:cubicBezTo>
                  <a:pt x="5222" y="32653"/>
                  <a:pt x="5238" y="32702"/>
                  <a:pt x="5254" y="32767"/>
                </a:cubicBezTo>
                <a:lnTo>
                  <a:pt x="5451" y="33733"/>
                </a:lnTo>
                <a:cubicBezTo>
                  <a:pt x="5500" y="33930"/>
                  <a:pt x="5549" y="34159"/>
                  <a:pt x="5614" y="34372"/>
                </a:cubicBezTo>
                <a:cubicBezTo>
                  <a:pt x="5598" y="34519"/>
                  <a:pt x="5614" y="34666"/>
                  <a:pt x="5647" y="34830"/>
                </a:cubicBezTo>
                <a:cubicBezTo>
                  <a:pt x="5582" y="34863"/>
                  <a:pt x="5614" y="34977"/>
                  <a:pt x="5713" y="34977"/>
                </a:cubicBezTo>
                <a:cubicBezTo>
                  <a:pt x="5729" y="35010"/>
                  <a:pt x="5745" y="35059"/>
                  <a:pt x="5762" y="35092"/>
                </a:cubicBezTo>
                <a:cubicBezTo>
                  <a:pt x="5778" y="35108"/>
                  <a:pt x="5795" y="35125"/>
                  <a:pt x="5811" y="35141"/>
                </a:cubicBezTo>
                <a:cubicBezTo>
                  <a:pt x="5909" y="35452"/>
                  <a:pt x="5975" y="35779"/>
                  <a:pt x="6056" y="36090"/>
                </a:cubicBezTo>
                <a:cubicBezTo>
                  <a:pt x="6106" y="36352"/>
                  <a:pt x="6187" y="36598"/>
                  <a:pt x="6269" y="36860"/>
                </a:cubicBezTo>
                <a:cubicBezTo>
                  <a:pt x="6351" y="37269"/>
                  <a:pt x="6433" y="37662"/>
                  <a:pt x="6515" y="38055"/>
                </a:cubicBezTo>
                <a:lnTo>
                  <a:pt x="6253" y="38153"/>
                </a:lnTo>
                <a:cubicBezTo>
                  <a:pt x="6195" y="38182"/>
                  <a:pt x="6214" y="38289"/>
                  <a:pt x="6277" y="38289"/>
                </a:cubicBezTo>
                <a:cubicBezTo>
                  <a:pt x="6285" y="38289"/>
                  <a:pt x="6293" y="38287"/>
                  <a:pt x="6302" y="38284"/>
                </a:cubicBezTo>
                <a:cubicBezTo>
                  <a:pt x="6384" y="38267"/>
                  <a:pt x="6466" y="38235"/>
                  <a:pt x="6531" y="38218"/>
                </a:cubicBezTo>
                <a:cubicBezTo>
                  <a:pt x="6564" y="38382"/>
                  <a:pt x="6597" y="38546"/>
                  <a:pt x="6646" y="38709"/>
                </a:cubicBezTo>
                <a:cubicBezTo>
                  <a:pt x="6547" y="38726"/>
                  <a:pt x="6466" y="38758"/>
                  <a:pt x="6417" y="38824"/>
                </a:cubicBezTo>
                <a:cubicBezTo>
                  <a:pt x="6318" y="38938"/>
                  <a:pt x="6351" y="39118"/>
                  <a:pt x="6367" y="39233"/>
                </a:cubicBezTo>
                <a:cubicBezTo>
                  <a:pt x="6417" y="39708"/>
                  <a:pt x="6466" y="40166"/>
                  <a:pt x="6498" y="40641"/>
                </a:cubicBezTo>
                <a:cubicBezTo>
                  <a:pt x="6580" y="41394"/>
                  <a:pt x="6744" y="42147"/>
                  <a:pt x="6957" y="42883"/>
                </a:cubicBezTo>
                <a:cubicBezTo>
                  <a:pt x="6957" y="42949"/>
                  <a:pt x="6973" y="43014"/>
                  <a:pt x="6989" y="43096"/>
                </a:cubicBezTo>
                <a:cubicBezTo>
                  <a:pt x="7317" y="44880"/>
                  <a:pt x="7742" y="46648"/>
                  <a:pt x="8217" y="48399"/>
                </a:cubicBezTo>
                <a:cubicBezTo>
                  <a:pt x="8397" y="49071"/>
                  <a:pt x="8594" y="49742"/>
                  <a:pt x="8774" y="50413"/>
                </a:cubicBezTo>
                <a:cubicBezTo>
                  <a:pt x="8855" y="50789"/>
                  <a:pt x="8954" y="51149"/>
                  <a:pt x="9085" y="51509"/>
                </a:cubicBezTo>
                <a:cubicBezTo>
                  <a:pt x="9232" y="52082"/>
                  <a:pt x="9379" y="52655"/>
                  <a:pt x="9559" y="53228"/>
                </a:cubicBezTo>
                <a:cubicBezTo>
                  <a:pt x="9657" y="53506"/>
                  <a:pt x="9772" y="53801"/>
                  <a:pt x="9854" y="54079"/>
                </a:cubicBezTo>
                <a:cubicBezTo>
                  <a:pt x="9870" y="54079"/>
                  <a:pt x="9870" y="54096"/>
                  <a:pt x="9870" y="54096"/>
                </a:cubicBezTo>
                <a:cubicBezTo>
                  <a:pt x="9870" y="54112"/>
                  <a:pt x="9870" y="54128"/>
                  <a:pt x="9870" y="54128"/>
                </a:cubicBezTo>
                <a:cubicBezTo>
                  <a:pt x="9936" y="54407"/>
                  <a:pt x="10067" y="54669"/>
                  <a:pt x="10247" y="54881"/>
                </a:cubicBezTo>
                <a:cubicBezTo>
                  <a:pt x="10410" y="55094"/>
                  <a:pt x="10771" y="54898"/>
                  <a:pt x="10918" y="55094"/>
                </a:cubicBezTo>
                <a:cubicBezTo>
                  <a:pt x="10942" y="55119"/>
                  <a:pt x="10975" y="55131"/>
                  <a:pt x="11008" y="55131"/>
                </a:cubicBezTo>
                <a:cubicBezTo>
                  <a:pt x="11041" y="55131"/>
                  <a:pt x="11073" y="55119"/>
                  <a:pt x="11098" y="55094"/>
                </a:cubicBezTo>
                <a:cubicBezTo>
                  <a:pt x="11131" y="55111"/>
                  <a:pt x="11180" y="55111"/>
                  <a:pt x="11212" y="55111"/>
                </a:cubicBezTo>
                <a:cubicBezTo>
                  <a:pt x="11311" y="55160"/>
                  <a:pt x="11393" y="55225"/>
                  <a:pt x="11458" y="55291"/>
                </a:cubicBezTo>
                <a:cubicBezTo>
                  <a:pt x="11442" y="55323"/>
                  <a:pt x="11458" y="55356"/>
                  <a:pt x="11474" y="55389"/>
                </a:cubicBezTo>
                <a:cubicBezTo>
                  <a:pt x="11458" y="55422"/>
                  <a:pt x="11474" y="55471"/>
                  <a:pt x="11507" y="55487"/>
                </a:cubicBezTo>
                <a:cubicBezTo>
                  <a:pt x="11769" y="55716"/>
                  <a:pt x="11769" y="56436"/>
                  <a:pt x="11884" y="56747"/>
                </a:cubicBezTo>
                <a:cubicBezTo>
                  <a:pt x="12047" y="57189"/>
                  <a:pt x="12276" y="57599"/>
                  <a:pt x="12555" y="57975"/>
                </a:cubicBezTo>
                <a:cubicBezTo>
                  <a:pt x="12932" y="58406"/>
                  <a:pt x="13420" y="58881"/>
                  <a:pt x="14000" y="58881"/>
                </a:cubicBezTo>
                <a:cubicBezTo>
                  <a:pt x="14125" y="58881"/>
                  <a:pt x="14255" y="58859"/>
                  <a:pt x="14388" y="58810"/>
                </a:cubicBezTo>
                <a:lnTo>
                  <a:pt x="14552" y="58761"/>
                </a:lnTo>
                <a:cubicBezTo>
                  <a:pt x="14715" y="58744"/>
                  <a:pt x="14879" y="58712"/>
                  <a:pt x="15026" y="58646"/>
                </a:cubicBezTo>
                <a:cubicBezTo>
                  <a:pt x="15436" y="58482"/>
                  <a:pt x="15730" y="57991"/>
                  <a:pt x="15878" y="57631"/>
                </a:cubicBezTo>
                <a:cubicBezTo>
                  <a:pt x="16074" y="57124"/>
                  <a:pt x="15910" y="56518"/>
                  <a:pt x="15812" y="56027"/>
                </a:cubicBezTo>
                <a:lnTo>
                  <a:pt x="15812" y="55994"/>
                </a:lnTo>
                <a:cubicBezTo>
                  <a:pt x="15700" y="55467"/>
                  <a:pt x="15604" y="54939"/>
                  <a:pt x="15493" y="54396"/>
                </a:cubicBezTo>
                <a:lnTo>
                  <a:pt x="15493" y="54396"/>
                </a:lnTo>
                <a:cubicBezTo>
                  <a:pt x="15495" y="54400"/>
                  <a:pt x="15498" y="54403"/>
                  <a:pt x="15501" y="54407"/>
                </a:cubicBezTo>
                <a:cubicBezTo>
                  <a:pt x="15506" y="54409"/>
                  <a:pt x="15510" y="54410"/>
                  <a:pt x="15514" y="54410"/>
                </a:cubicBezTo>
                <a:cubicBezTo>
                  <a:pt x="15538" y="54410"/>
                  <a:pt x="15548" y="54372"/>
                  <a:pt x="15534" y="54358"/>
                </a:cubicBezTo>
                <a:cubicBezTo>
                  <a:pt x="15517" y="54358"/>
                  <a:pt x="15517" y="54341"/>
                  <a:pt x="15501" y="54341"/>
                </a:cubicBezTo>
                <a:cubicBezTo>
                  <a:pt x="15517" y="54325"/>
                  <a:pt x="15517" y="54325"/>
                  <a:pt x="15534" y="54308"/>
                </a:cubicBezTo>
                <a:cubicBezTo>
                  <a:pt x="15545" y="54297"/>
                  <a:pt x="15541" y="54285"/>
                  <a:pt x="15531" y="54285"/>
                </a:cubicBezTo>
                <a:cubicBezTo>
                  <a:pt x="15527" y="54285"/>
                  <a:pt x="15522" y="54287"/>
                  <a:pt x="15517" y="54292"/>
                </a:cubicBezTo>
                <a:lnTo>
                  <a:pt x="15468" y="54308"/>
                </a:lnTo>
                <a:cubicBezTo>
                  <a:pt x="15452" y="54308"/>
                  <a:pt x="15436" y="54292"/>
                  <a:pt x="15419" y="54292"/>
                </a:cubicBezTo>
                <a:lnTo>
                  <a:pt x="15419" y="54259"/>
                </a:lnTo>
                <a:cubicBezTo>
                  <a:pt x="15436" y="54210"/>
                  <a:pt x="15468" y="54145"/>
                  <a:pt x="15501" y="54096"/>
                </a:cubicBezTo>
                <a:cubicBezTo>
                  <a:pt x="15599" y="53965"/>
                  <a:pt x="15648" y="53817"/>
                  <a:pt x="15665" y="53654"/>
                </a:cubicBezTo>
                <a:cubicBezTo>
                  <a:pt x="15681" y="53539"/>
                  <a:pt x="15648" y="53425"/>
                  <a:pt x="15599" y="53310"/>
                </a:cubicBezTo>
                <a:cubicBezTo>
                  <a:pt x="15632" y="53310"/>
                  <a:pt x="15665" y="53277"/>
                  <a:pt x="15681" y="53261"/>
                </a:cubicBezTo>
                <a:cubicBezTo>
                  <a:pt x="15747" y="53261"/>
                  <a:pt x="15796" y="53277"/>
                  <a:pt x="15845" y="53277"/>
                </a:cubicBezTo>
                <a:cubicBezTo>
                  <a:pt x="15910" y="53277"/>
                  <a:pt x="15910" y="53195"/>
                  <a:pt x="15861" y="53179"/>
                </a:cubicBezTo>
                <a:lnTo>
                  <a:pt x="15697" y="53146"/>
                </a:lnTo>
                <a:cubicBezTo>
                  <a:pt x="15648" y="52917"/>
                  <a:pt x="15599" y="52688"/>
                  <a:pt x="15534" y="52459"/>
                </a:cubicBezTo>
                <a:cubicBezTo>
                  <a:pt x="15583" y="52459"/>
                  <a:pt x="15632" y="52475"/>
                  <a:pt x="15681" y="52492"/>
                </a:cubicBezTo>
                <a:cubicBezTo>
                  <a:pt x="15730" y="52492"/>
                  <a:pt x="15763" y="52393"/>
                  <a:pt x="15697" y="52377"/>
                </a:cubicBezTo>
                <a:lnTo>
                  <a:pt x="15501" y="52344"/>
                </a:lnTo>
                <a:cubicBezTo>
                  <a:pt x="15485" y="52246"/>
                  <a:pt x="15468" y="52148"/>
                  <a:pt x="15436" y="52066"/>
                </a:cubicBezTo>
                <a:cubicBezTo>
                  <a:pt x="15501" y="52033"/>
                  <a:pt x="15550" y="52000"/>
                  <a:pt x="15599" y="51951"/>
                </a:cubicBezTo>
                <a:cubicBezTo>
                  <a:pt x="15627" y="51937"/>
                  <a:pt x="15607" y="51899"/>
                  <a:pt x="15580" y="51899"/>
                </a:cubicBezTo>
                <a:cubicBezTo>
                  <a:pt x="15576" y="51899"/>
                  <a:pt x="15571" y="51900"/>
                  <a:pt x="15567" y="51902"/>
                </a:cubicBezTo>
                <a:cubicBezTo>
                  <a:pt x="15517" y="51935"/>
                  <a:pt x="15468" y="51951"/>
                  <a:pt x="15419" y="51968"/>
                </a:cubicBezTo>
                <a:cubicBezTo>
                  <a:pt x="15386" y="51870"/>
                  <a:pt x="15370" y="51755"/>
                  <a:pt x="15337" y="51657"/>
                </a:cubicBezTo>
                <a:lnTo>
                  <a:pt x="15337" y="51657"/>
                </a:lnTo>
                <a:lnTo>
                  <a:pt x="15485" y="51673"/>
                </a:lnTo>
                <a:cubicBezTo>
                  <a:pt x="15517" y="51673"/>
                  <a:pt x="15534" y="51657"/>
                  <a:pt x="15550" y="51624"/>
                </a:cubicBezTo>
                <a:lnTo>
                  <a:pt x="15550" y="51542"/>
                </a:lnTo>
                <a:cubicBezTo>
                  <a:pt x="15550" y="51499"/>
                  <a:pt x="15523" y="51479"/>
                  <a:pt x="15495" y="51479"/>
                </a:cubicBezTo>
                <a:cubicBezTo>
                  <a:pt x="15469" y="51479"/>
                  <a:pt x="15443" y="51495"/>
                  <a:pt x="15436" y="51526"/>
                </a:cubicBezTo>
                <a:cubicBezTo>
                  <a:pt x="15436" y="51545"/>
                  <a:pt x="15419" y="51553"/>
                  <a:pt x="15388" y="51553"/>
                </a:cubicBezTo>
                <a:cubicBezTo>
                  <a:pt x="15367" y="51553"/>
                  <a:pt x="15339" y="51549"/>
                  <a:pt x="15305" y="51542"/>
                </a:cubicBezTo>
                <a:cubicBezTo>
                  <a:pt x="15239" y="51297"/>
                  <a:pt x="15174" y="51067"/>
                  <a:pt x="15092" y="50822"/>
                </a:cubicBezTo>
                <a:lnTo>
                  <a:pt x="15223" y="50822"/>
                </a:lnTo>
                <a:cubicBezTo>
                  <a:pt x="15300" y="50822"/>
                  <a:pt x="15275" y="50706"/>
                  <a:pt x="15218" y="50706"/>
                </a:cubicBezTo>
                <a:cubicBezTo>
                  <a:pt x="15214" y="50706"/>
                  <a:pt x="15210" y="50706"/>
                  <a:pt x="15206" y="50707"/>
                </a:cubicBezTo>
                <a:lnTo>
                  <a:pt x="15059" y="50707"/>
                </a:lnTo>
                <a:cubicBezTo>
                  <a:pt x="15010" y="50495"/>
                  <a:pt x="14961" y="50298"/>
                  <a:pt x="14912" y="50102"/>
                </a:cubicBezTo>
                <a:cubicBezTo>
                  <a:pt x="14912" y="50085"/>
                  <a:pt x="14912" y="50085"/>
                  <a:pt x="14912" y="50069"/>
                </a:cubicBezTo>
                <a:cubicBezTo>
                  <a:pt x="14912" y="50053"/>
                  <a:pt x="14895" y="50020"/>
                  <a:pt x="14895" y="50004"/>
                </a:cubicBezTo>
                <a:lnTo>
                  <a:pt x="15141" y="50004"/>
                </a:lnTo>
                <a:cubicBezTo>
                  <a:pt x="15206" y="50004"/>
                  <a:pt x="15206" y="49922"/>
                  <a:pt x="15174" y="49889"/>
                </a:cubicBezTo>
                <a:lnTo>
                  <a:pt x="15059" y="49807"/>
                </a:lnTo>
                <a:cubicBezTo>
                  <a:pt x="15048" y="49796"/>
                  <a:pt x="15037" y="49792"/>
                  <a:pt x="15026" y="49792"/>
                </a:cubicBezTo>
                <a:cubicBezTo>
                  <a:pt x="14987" y="49792"/>
                  <a:pt x="14955" y="49850"/>
                  <a:pt x="14994" y="49889"/>
                </a:cubicBezTo>
                <a:cubicBezTo>
                  <a:pt x="14945" y="49856"/>
                  <a:pt x="14895" y="49840"/>
                  <a:pt x="14846" y="49840"/>
                </a:cubicBezTo>
                <a:cubicBezTo>
                  <a:pt x="14814" y="49709"/>
                  <a:pt x="14781" y="49578"/>
                  <a:pt x="14748" y="49447"/>
                </a:cubicBezTo>
                <a:cubicBezTo>
                  <a:pt x="14797" y="49414"/>
                  <a:pt x="14797" y="49349"/>
                  <a:pt x="14748" y="49332"/>
                </a:cubicBezTo>
                <a:lnTo>
                  <a:pt x="14715" y="49332"/>
                </a:lnTo>
                <a:cubicBezTo>
                  <a:pt x="14666" y="49103"/>
                  <a:pt x="14617" y="48858"/>
                  <a:pt x="14552" y="48612"/>
                </a:cubicBezTo>
                <a:lnTo>
                  <a:pt x="14437" y="48056"/>
                </a:lnTo>
                <a:cubicBezTo>
                  <a:pt x="14503" y="48039"/>
                  <a:pt x="14519" y="47941"/>
                  <a:pt x="14437" y="47941"/>
                </a:cubicBezTo>
                <a:lnTo>
                  <a:pt x="14421" y="47941"/>
                </a:lnTo>
                <a:cubicBezTo>
                  <a:pt x="14355" y="47630"/>
                  <a:pt x="14290" y="47319"/>
                  <a:pt x="14224" y="47008"/>
                </a:cubicBezTo>
                <a:lnTo>
                  <a:pt x="14257" y="47008"/>
                </a:lnTo>
                <a:cubicBezTo>
                  <a:pt x="14273" y="47008"/>
                  <a:pt x="14306" y="47008"/>
                  <a:pt x="14306" y="46975"/>
                </a:cubicBezTo>
                <a:lnTo>
                  <a:pt x="14355" y="46894"/>
                </a:lnTo>
                <a:cubicBezTo>
                  <a:pt x="14378" y="46859"/>
                  <a:pt x="14337" y="46817"/>
                  <a:pt x="14299" y="46817"/>
                </a:cubicBezTo>
                <a:cubicBezTo>
                  <a:pt x="14283" y="46817"/>
                  <a:pt x="14267" y="46825"/>
                  <a:pt x="14257" y="46844"/>
                </a:cubicBezTo>
                <a:cubicBezTo>
                  <a:pt x="14241" y="46861"/>
                  <a:pt x="14224" y="46861"/>
                  <a:pt x="14208" y="46877"/>
                </a:cubicBezTo>
                <a:cubicBezTo>
                  <a:pt x="14061" y="46190"/>
                  <a:pt x="13930" y="45519"/>
                  <a:pt x="13799" y="44831"/>
                </a:cubicBezTo>
                <a:cubicBezTo>
                  <a:pt x="13831" y="44798"/>
                  <a:pt x="13815" y="44733"/>
                  <a:pt x="13766" y="44733"/>
                </a:cubicBezTo>
                <a:lnTo>
                  <a:pt x="13701" y="44405"/>
                </a:lnTo>
                <a:lnTo>
                  <a:pt x="13881" y="44405"/>
                </a:lnTo>
                <a:cubicBezTo>
                  <a:pt x="13946" y="44405"/>
                  <a:pt x="13930" y="44291"/>
                  <a:pt x="13864" y="44291"/>
                </a:cubicBezTo>
                <a:cubicBezTo>
                  <a:pt x="13848" y="44296"/>
                  <a:pt x="13830" y="44298"/>
                  <a:pt x="13810" y="44298"/>
                </a:cubicBezTo>
                <a:cubicBezTo>
                  <a:pt x="13771" y="44298"/>
                  <a:pt x="13728" y="44291"/>
                  <a:pt x="13684" y="44291"/>
                </a:cubicBezTo>
                <a:lnTo>
                  <a:pt x="13586" y="43816"/>
                </a:lnTo>
                <a:cubicBezTo>
                  <a:pt x="13504" y="43423"/>
                  <a:pt x="13406" y="43031"/>
                  <a:pt x="13324" y="42621"/>
                </a:cubicBezTo>
                <a:cubicBezTo>
                  <a:pt x="13373" y="42605"/>
                  <a:pt x="13357" y="42523"/>
                  <a:pt x="13308" y="42523"/>
                </a:cubicBezTo>
                <a:cubicBezTo>
                  <a:pt x="13291" y="42490"/>
                  <a:pt x="13275" y="42441"/>
                  <a:pt x="13275" y="42409"/>
                </a:cubicBezTo>
                <a:cubicBezTo>
                  <a:pt x="13275" y="42392"/>
                  <a:pt x="13275" y="42376"/>
                  <a:pt x="13275" y="42359"/>
                </a:cubicBezTo>
                <a:cubicBezTo>
                  <a:pt x="13275" y="42310"/>
                  <a:pt x="13259" y="42261"/>
                  <a:pt x="13226" y="42212"/>
                </a:cubicBezTo>
                <a:cubicBezTo>
                  <a:pt x="13029" y="41361"/>
                  <a:pt x="12833" y="40526"/>
                  <a:pt x="12620" y="39691"/>
                </a:cubicBezTo>
                <a:lnTo>
                  <a:pt x="12620" y="39691"/>
                </a:lnTo>
                <a:cubicBezTo>
                  <a:pt x="12817" y="39740"/>
                  <a:pt x="13013" y="39790"/>
                  <a:pt x="13209" y="39839"/>
                </a:cubicBezTo>
                <a:cubicBezTo>
                  <a:pt x="13214" y="39840"/>
                  <a:pt x="13219" y="39840"/>
                  <a:pt x="13223" y="39840"/>
                </a:cubicBezTo>
                <a:cubicBezTo>
                  <a:pt x="13293" y="39840"/>
                  <a:pt x="13303" y="39723"/>
                  <a:pt x="13226" y="39708"/>
                </a:cubicBezTo>
                <a:cubicBezTo>
                  <a:pt x="13029" y="39659"/>
                  <a:pt x="12800" y="39610"/>
                  <a:pt x="12587" y="39544"/>
                </a:cubicBezTo>
                <a:cubicBezTo>
                  <a:pt x="12571" y="39446"/>
                  <a:pt x="12538" y="39348"/>
                  <a:pt x="12522" y="39233"/>
                </a:cubicBezTo>
                <a:cubicBezTo>
                  <a:pt x="12538" y="39200"/>
                  <a:pt x="12522" y="39168"/>
                  <a:pt x="12489" y="39151"/>
                </a:cubicBezTo>
                <a:lnTo>
                  <a:pt x="12489" y="39135"/>
                </a:lnTo>
                <a:cubicBezTo>
                  <a:pt x="12424" y="38840"/>
                  <a:pt x="12358" y="38546"/>
                  <a:pt x="12276" y="38235"/>
                </a:cubicBezTo>
                <a:cubicBezTo>
                  <a:pt x="12326" y="38218"/>
                  <a:pt x="12326" y="38153"/>
                  <a:pt x="12276" y="38153"/>
                </a:cubicBezTo>
                <a:lnTo>
                  <a:pt x="12260" y="38153"/>
                </a:lnTo>
                <a:cubicBezTo>
                  <a:pt x="12211" y="37924"/>
                  <a:pt x="12146" y="37694"/>
                  <a:pt x="12096" y="37449"/>
                </a:cubicBezTo>
                <a:lnTo>
                  <a:pt x="12113" y="37449"/>
                </a:lnTo>
                <a:cubicBezTo>
                  <a:pt x="12189" y="37449"/>
                  <a:pt x="12166" y="37349"/>
                  <a:pt x="12109" y="37349"/>
                </a:cubicBezTo>
                <a:cubicBezTo>
                  <a:pt x="12105" y="37349"/>
                  <a:pt x="12101" y="37350"/>
                  <a:pt x="12096" y="37351"/>
                </a:cubicBezTo>
                <a:lnTo>
                  <a:pt x="12080" y="37351"/>
                </a:lnTo>
                <a:lnTo>
                  <a:pt x="12080" y="37318"/>
                </a:lnTo>
                <a:cubicBezTo>
                  <a:pt x="12047" y="37138"/>
                  <a:pt x="12015" y="36958"/>
                  <a:pt x="11982" y="36778"/>
                </a:cubicBezTo>
                <a:cubicBezTo>
                  <a:pt x="11933" y="36418"/>
                  <a:pt x="11851" y="36074"/>
                  <a:pt x="11785" y="35730"/>
                </a:cubicBezTo>
                <a:lnTo>
                  <a:pt x="11785" y="35681"/>
                </a:lnTo>
                <a:cubicBezTo>
                  <a:pt x="11769" y="35534"/>
                  <a:pt x="11704" y="35321"/>
                  <a:pt x="11671" y="35108"/>
                </a:cubicBezTo>
                <a:lnTo>
                  <a:pt x="11671" y="35108"/>
                </a:lnTo>
                <a:cubicBezTo>
                  <a:pt x="11697" y="35126"/>
                  <a:pt x="11727" y="35134"/>
                  <a:pt x="11756" y="35134"/>
                </a:cubicBezTo>
                <a:cubicBezTo>
                  <a:pt x="11835" y="35134"/>
                  <a:pt x="11908" y="35073"/>
                  <a:pt x="11884" y="34977"/>
                </a:cubicBezTo>
                <a:cubicBezTo>
                  <a:pt x="11834" y="34781"/>
                  <a:pt x="11802" y="34568"/>
                  <a:pt x="11753" y="34372"/>
                </a:cubicBezTo>
                <a:cubicBezTo>
                  <a:pt x="11766" y="34358"/>
                  <a:pt x="11758" y="34334"/>
                  <a:pt x="11745" y="34334"/>
                </a:cubicBezTo>
                <a:cubicBezTo>
                  <a:pt x="11743" y="34334"/>
                  <a:pt x="11739" y="34336"/>
                  <a:pt x="11736" y="34339"/>
                </a:cubicBezTo>
                <a:cubicBezTo>
                  <a:pt x="11671" y="34028"/>
                  <a:pt x="11622" y="33733"/>
                  <a:pt x="11556" y="33439"/>
                </a:cubicBezTo>
                <a:lnTo>
                  <a:pt x="11556" y="33439"/>
                </a:lnTo>
                <a:cubicBezTo>
                  <a:pt x="11671" y="33471"/>
                  <a:pt x="11785" y="33504"/>
                  <a:pt x="11900" y="33520"/>
                </a:cubicBezTo>
                <a:cubicBezTo>
                  <a:pt x="11949" y="33504"/>
                  <a:pt x="11949" y="33455"/>
                  <a:pt x="11900" y="33439"/>
                </a:cubicBezTo>
                <a:cubicBezTo>
                  <a:pt x="11769" y="33422"/>
                  <a:pt x="11654" y="33389"/>
                  <a:pt x="11540" y="33340"/>
                </a:cubicBezTo>
                <a:lnTo>
                  <a:pt x="11491" y="33160"/>
                </a:lnTo>
                <a:lnTo>
                  <a:pt x="11491" y="33160"/>
                </a:lnTo>
                <a:cubicBezTo>
                  <a:pt x="11622" y="33209"/>
                  <a:pt x="11736" y="33259"/>
                  <a:pt x="11851" y="33308"/>
                </a:cubicBezTo>
                <a:cubicBezTo>
                  <a:pt x="11860" y="33311"/>
                  <a:pt x="11868" y="33312"/>
                  <a:pt x="11875" y="33312"/>
                </a:cubicBezTo>
                <a:cubicBezTo>
                  <a:pt x="11910" y="33312"/>
                  <a:pt x="11930" y="33283"/>
                  <a:pt x="11916" y="33242"/>
                </a:cubicBezTo>
                <a:lnTo>
                  <a:pt x="11884" y="33160"/>
                </a:lnTo>
                <a:cubicBezTo>
                  <a:pt x="11872" y="33138"/>
                  <a:pt x="11855" y="33129"/>
                  <a:pt x="11838" y="33129"/>
                </a:cubicBezTo>
                <a:cubicBezTo>
                  <a:pt x="11806" y="33129"/>
                  <a:pt x="11775" y="33161"/>
                  <a:pt x="11785" y="33193"/>
                </a:cubicBezTo>
                <a:cubicBezTo>
                  <a:pt x="11753" y="33128"/>
                  <a:pt x="11622" y="33062"/>
                  <a:pt x="11458" y="32997"/>
                </a:cubicBezTo>
                <a:cubicBezTo>
                  <a:pt x="11409" y="32767"/>
                  <a:pt x="11376" y="32555"/>
                  <a:pt x="11327" y="32342"/>
                </a:cubicBezTo>
                <a:lnTo>
                  <a:pt x="11327" y="32342"/>
                </a:lnTo>
                <a:cubicBezTo>
                  <a:pt x="11409" y="32375"/>
                  <a:pt x="11474" y="32407"/>
                  <a:pt x="11556" y="32456"/>
                </a:cubicBezTo>
                <a:cubicBezTo>
                  <a:pt x="11565" y="32461"/>
                  <a:pt x="11575" y="32463"/>
                  <a:pt x="11583" y="32463"/>
                </a:cubicBezTo>
                <a:cubicBezTo>
                  <a:pt x="11638" y="32463"/>
                  <a:pt x="11680" y="32386"/>
                  <a:pt x="11638" y="32358"/>
                </a:cubicBezTo>
                <a:cubicBezTo>
                  <a:pt x="11540" y="32309"/>
                  <a:pt x="11409" y="32260"/>
                  <a:pt x="11311" y="32195"/>
                </a:cubicBezTo>
                <a:cubicBezTo>
                  <a:pt x="11278" y="32064"/>
                  <a:pt x="11245" y="31933"/>
                  <a:pt x="11229" y="31785"/>
                </a:cubicBezTo>
                <a:lnTo>
                  <a:pt x="11229" y="31785"/>
                </a:lnTo>
                <a:cubicBezTo>
                  <a:pt x="11278" y="31818"/>
                  <a:pt x="11327" y="31851"/>
                  <a:pt x="11376" y="31867"/>
                </a:cubicBezTo>
                <a:cubicBezTo>
                  <a:pt x="11385" y="31872"/>
                  <a:pt x="11394" y="31874"/>
                  <a:pt x="11402" y="31874"/>
                </a:cubicBezTo>
                <a:cubicBezTo>
                  <a:pt x="11424" y="31874"/>
                  <a:pt x="11442" y="31858"/>
                  <a:pt x="11442" y="31834"/>
                </a:cubicBezTo>
                <a:cubicBezTo>
                  <a:pt x="11458" y="31802"/>
                  <a:pt x="11458" y="31769"/>
                  <a:pt x="11474" y="31736"/>
                </a:cubicBezTo>
                <a:cubicBezTo>
                  <a:pt x="11486" y="31702"/>
                  <a:pt x="11441" y="31660"/>
                  <a:pt x="11408" y="31660"/>
                </a:cubicBezTo>
                <a:cubicBezTo>
                  <a:pt x="11393" y="31660"/>
                  <a:pt x="11381" y="31667"/>
                  <a:pt x="11376" y="31687"/>
                </a:cubicBezTo>
                <a:cubicBezTo>
                  <a:pt x="11376" y="31692"/>
                  <a:pt x="11370" y="31694"/>
                  <a:pt x="11360" y="31694"/>
                </a:cubicBezTo>
                <a:cubicBezTo>
                  <a:pt x="11331" y="31694"/>
                  <a:pt x="11268" y="31678"/>
                  <a:pt x="11196" y="31654"/>
                </a:cubicBezTo>
                <a:cubicBezTo>
                  <a:pt x="11114" y="31294"/>
                  <a:pt x="11049" y="30934"/>
                  <a:pt x="10967" y="30574"/>
                </a:cubicBezTo>
                <a:lnTo>
                  <a:pt x="10967" y="30574"/>
                </a:lnTo>
                <a:cubicBezTo>
                  <a:pt x="10992" y="30582"/>
                  <a:pt x="11012" y="30586"/>
                  <a:pt x="11030" y="30586"/>
                </a:cubicBezTo>
                <a:cubicBezTo>
                  <a:pt x="11043" y="30586"/>
                  <a:pt x="11054" y="30585"/>
                  <a:pt x="11065" y="30581"/>
                </a:cubicBezTo>
                <a:lnTo>
                  <a:pt x="11065" y="30581"/>
                </a:lnTo>
                <a:cubicBezTo>
                  <a:pt x="11020" y="30609"/>
                  <a:pt x="11039" y="30689"/>
                  <a:pt x="11098" y="30689"/>
                </a:cubicBezTo>
                <a:lnTo>
                  <a:pt x="11163" y="30672"/>
                </a:lnTo>
                <a:cubicBezTo>
                  <a:pt x="11229" y="30656"/>
                  <a:pt x="11229" y="30574"/>
                  <a:pt x="11163" y="30558"/>
                </a:cubicBezTo>
                <a:lnTo>
                  <a:pt x="10934" y="30443"/>
                </a:lnTo>
                <a:lnTo>
                  <a:pt x="10869" y="30132"/>
                </a:lnTo>
                <a:lnTo>
                  <a:pt x="10869" y="30132"/>
                </a:lnTo>
                <a:lnTo>
                  <a:pt x="10934" y="30181"/>
                </a:lnTo>
                <a:cubicBezTo>
                  <a:pt x="10943" y="30186"/>
                  <a:pt x="10953" y="30188"/>
                  <a:pt x="10961" y="30188"/>
                </a:cubicBezTo>
                <a:cubicBezTo>
                  <a:pt x="11015" y="30188"/>
                  <a:pt x="11056" y="30111"/>
                  <a:pt x="11000" y="30083"/>
                </a:cubicBezTo>
                <a:lnTo>
                  <a:pt x="10836" y="29985"/>
                </a:lnTo>
                <a:cubicBezTo>
                  <a:pt x="10820" y="29887"/>
                  <a:pt x="10803" y="29805"/>
                  <a:pt x="10771" y="29707"/>
                </a:cubicBezTo>
                <a:cubicBezTo>
                  <a:pt x="10656" y="29166"/>
                  <a:pt x="10525" y="28626"/>
                  <a:pt x="10378" y="28086"/>
                </a:cubicBezTo>
                <a:lnTo>
                  <a:pt x="10378" y="28086"/>
                </a:lnTo>
                <a:lnTo>
                  <a:pt x="10410" y="28102"/>
                </a:lnTo>
                <a:cubicBezTo>
                  <a:pt x="10415" y="28104"/>
                  <a:pt x="10420" y="28104"/>
                  <a:pt x="10425" y="28104"/>
                </a:cubicBezTo>
                <a:cubicBezTo>
                  <a:pt x="10480" y="28104"/>
                  <a:pt x="10504" y="28019"/>
                  <a:pt x="10443" y="28004"/>
                </a:cubicBezTo>
                <a:lnTo>
                  <a:pt x="10345" y="27971"/>
                </a:lnTo>
                <a:cubicBezTo>
                  <a:pt x="10099" y="27071"/>
                  <a:pt x="9838" y="26187"/>
                  <a:pt x="9576" y="25303"/>
                </a:cubicBezTo>
                <a:cubicBezTo>
                  <a:pt x="9559" y="25205"/>
                  <a:pt x="9559" y="25123"/>
                  <a:pt x="9543" y="25025"/>
                </a:cubicBezTo>
                <a:cubicBezTo>
                  <a:pt x="9477" y="24616"/>
                  <a:pt x="9396" y="24207"/>
                  <a:pt x="9314" y="23781"/>
                </a:cubicBezTo>
                <a:lnTo>
                  <a:pt x="9314" y="23781"/>
                </a:lnTo>
                <a:cubicBezTo>
                  <a:pt x="9461" y="23830"/>
                  <a:pt x="9608" y="23879"/>
                  <a:pt x="9739" y="23945"/>
                </a:cubicBezTo>
                <a:cubicBezTo>
                  <a:pt x="9748" y="23949"/>
                  <a:pt x="9757" y="23951"/>
                  <a:pt x="9766" y="23951"/>
                </a:cubicBezTo>
                <a:cubicBezTo>
                  <a:pt x="9816" y="23951"/>
                  <a:pt x="9845" y="23875"/>
                  <a:pt x="9788" y="23847"/>
                </a:cubicBezTo>
                <a:cubicBezTo>
                  <a:pt x="9625" y="23765"/>
                  <a:pt x="9461" y="23699"/>
                  <a:pt x="9281" y="23650"/>
                </a:cubicBezTo>
                <a:cubicBezTo>
                  <a:pt x="9183" y="23192"/>
                  <a:pt x="9068" y="22734"/>
                  <a:pt x="8937" y="22292"/>
                </a:cubicBezTo>
                <a:cubicBezTo>
                  <a:pt x="8757" y="21751"/>
                  <a:pt x="8561" y="21228"/>
                  <a:pt x="8348" y="20704"/>
                </a:cubicBezTo>
                <a:cubicBezTo>
                  <a:pt x="8348" y="20638"/>
                  <a:pt x="8332" y="20589"/>
                  <a:pt x="8332" y="20540"/>
                </a:cubicBezTo>
                <a:lnTo>
                  <a:pt x="8332" y="20524"/>
                </a:lnTo>
                <a:lnTo>
                  <a:pt x="8413" y="20557"/>
                </a:lnTo>
                <a:cubicBezTo>
                  <a:pt x="8418" y="20558"/>
                  <a:pt x="8422" y="20559"/>
                  <a:pt x="8426" y="20559"/>
                </a:cubicBezTo>
                <a:cubicBezTo>
                  <a:pt x="8468" y="20559"/>
                  <a:pt x="8491" y="20490"/>
                  <a:pt x="8446" y="20475"/>
                </a:cubicBezTo>
                <a:lnTo>
                  <a:pt x="8332" y="20426"/>
                </a:lnTo>
                <a:cubicBezTo>
                  <a:pt x="8332" y="20360"/>
                  <a:pt x="8315" y="20295"/>
                  <a:pt x="8299" y="20246"/>
                </a:cubicBezTo>
                <a:lnTo>
                  <a:pt x="8283" y="20082"/>
                </a:lnTo>
                <a:lnTo>
                  <a:pt x="8283" y="20082"/>
                </a:lnTo>
                <a:cubicBezTo>
                  <a:pt x="8446" y="20115"/>
                  <a:pt x="8610" y="20180"/>
                  <a:pt x="8757" y="20262"/>
                </a:cubicBezTo>
                <a:cubicBezTo>
                  <a:pt x="8767" y="20268"/>
                  <a:pt x="8776" y="20271"/>
                  <a:pt x="8785" y="20271"/>
                </a:cubicBezTo>
                <a:cubicBezTo>
                  <a:pt x="8822" y="20271"/>
                  <a:pt x="8846" y="20223"/>
                  <a:pt x="8806" y="20196"/>
                </a:cubicBezTo>
                <a:cubicBezTo>
                  <a:pt x="8643" y="20098"/>
                  <a:pt x="8463" y="20033"/>
                  <a:pt x="8266" y="20000"/>
                </a:cubicBezTo>
                <a:cubicBezTo>
                  <a:pt x="8266" y="19951"/>
                  <a:pt x="8266" y="19885"/>
                  <a:pt x="8250" y="19820"/>
                </a:cubicBezTo>
                <a:cubicBezTo>
                  <a:pt x="8250" y="19771"/>
                  <a:pt x="8233" y="19656"/>
                  <a:pt x="8217" y="19558"/>
                </a:cubicBezTo>
                <a:cubicBezTo>
                  <a:pt x="8266" y="19542"/>
                  <a:pt x="8266" y="19476"/>
                  <a:pt x="8217" y="19476"/>
                </a:cubicBezTo>
                <a:lnTo>
                  <a:pt x="8201" y="19476"/>
                </a:lnTo>
                <a:cubicBezTo>
                  <a:pt x="8152" y="19214"/>
                  <a:pt x="8053" y="18969"/>
                  <a:pt x="7906" y="18740"/>
                </a:cubicBezTo>
                <a:cubicBezTo>
                  <a:pt x="7922" y="18723"/>
                  <a:pt x="7922" y="18674"/>
                  <a:pt x="7873" y="18674"/>
                </a:cubicBezTo>
                <a:lnTo>
                  <a:pt x="7841" y="18674"/>
                </a:lnTo>
                <a:cubicBezTo>
                  <a:pt x="7738" y="18556"/>
                  <a:pt x="7608" y="18492"/>
                  <a:pt x="7464" y="18492"/>
                </a:cubicBezTo>
                <a:cubicBezTo>
                  <a:pt x="7448" y="18492"/>
                  <a:pt x="7432" y="18492"/>
                  <a:pt x="7415" y="18494"/>
                </a:cubicBezTo>
                <a:cubicBezTo>
                  <a:pt x="7317" y="18216"/>
                  <a:pt x="7219" y="17954"/>
                  <a:pt x="7137" y="17676"/>
                </a:cubicBezTo>
                <a:lnTo>
                  <a:pt x="7137" y="17561"/>
                </a:lnTo>
                <a:cubicBezTo>
                  <a:pt x="7104" y="17234"/>
                  <a:pt x="7039" y="16923"/>
                  <a:pt x="6924" y="16628"/>
                </a:cubicBezTo>
                <a:cubicBezTo>
                  <a:pt x="6728" y="15924"/>
                  <a:pt x="6580" y="15188"/>
                  <a:pt x="6384" y="14484"/>
                </a:cubicBezTo>
                <a:cubicBezTo>
                  <a:pt x="6204" y="13829"/>
                  <a:pt x="5991" y="13191"/>
                  <a:pt x="5795" y="12552"/>
                </a:cubicBezTo>
                <a:cubicBezTo>
                  <a:pt x="5762" y="12421"/>
                  <a:pt x="5713" y="12290"/>
                  <a:pt x="5664" y="12159"/>
                </a:cubicBezTo>
                <a:cubicBezTo>
                  <a:pt x="5614" y="12029"/>
                  <a:pt x="5631" y="11881"/>
                  <a:pt x="5614" y="11750"/>
                </a:cubicBezTo>
                <a:cubicBezTo>
                  <a:pt x="5533" y="11423"/>
                  <a:pt x="5402" y="11112"/>
                  <a:pt x="5254" y="10817"/>
                </a:cubicBezTo>
                <a:lnTo>
                  <a:pt x="5222" y="10768"/>
                </a:lnTo>
                <a:cubicBezTo>
                  <a:pt x="5205" y="10654"/>
                  <a:pt x="5173" y="10539"/>
                  <a:pt x="5156" y="10424"/>
                </a:cubicBezTo>
                <a:cubicBezTo>
                  <a:pt x="5140" y="10326"/>
                  <a:pt x="5123" y="10228"/>
                  <a:pt x="5091" y="10146"/>
                </a:cubicBezTo>
                <a:cubicBezTo>
                  <a:pt x="5058" y="9999"/>
                  <a:pt x="5025" y="9852"/>
                  <a:pt x="4976" y="9704"/>
                </a:cubicBezTo>
                <a:cubicBezTo>
                  <a:pt x="4960" y="9671"/>
                  <a:pt x="4927" y="9639"/>
                  <a:pt x="4878" y="9639"/>
                </a:cubicBezTo>
                <a:cubicBezTo>
                  <a:pt x="4812" y="9639"/>
                  <a:pt x="4731" y="9655"/>
                  <a:pt x="4649" y="9671"/>
                </a:cubicBezTo>
                <a:cubicBezTo>
                  <a:pt x="4583" y="9246"/>
                  <a:pt x="4485" y="8837"/>
                  <a:pt x="4370" y="8427"/>
                </a:cubicBezTo>
                <a:cubicBezTo>
                  <a:pt x="4436" y="8198"/>
                  <a:pt x="4387" y="7953"/>
                  <a:pt x="4223" y="7773"/>
                </a:cubicBezTo>
                <a:cubicBezTo>
                  <a:pt x="4207" y="7756"/>
                  <a:pt x="4174" y="7740"/>
                  <a:pt x="4158" y="7724"/>
                </a:cubicBezTo>
                <a:lnTo>
                  <a:pt x="4059" y="7396"/>
                </a:lnTo>
                <a:cubicBezTo>
                  <a:pt x="4043" y="7363"/>
                  <a:pt x="4010" y="7331"/>
                  <a:pt x="3978" y="7331"/>
                </a:cubicBezTo>
                <a:lnTo>
                  <a:pt x="3830" y="7331"/>
                </a:lnTo>
                <a:cubicBezTo>
                  <a:pt x="3765" y="7134"/>
                  <a:pt x="3699" y="6938"/>
                  <a:pt x="3650" y="6758"/>
                </a:cubicBezTo>
                <a:cubicBezTo>
                  <a:pt x="3667" y="6692"/>
                  <a:pt x="3683" y="6627"/>
                  <a:pt x="3699" y="6561"/>
                </a:cubicBezTo>
                <a:cubicBezTo>
                  <a:pt x="3716" y="6332"/>
                  <a:pt x="3699" y="6103"/>
                  <a:pt x="3667" y="5874"/>
                </a:cubicBezTo>
                <a:cubicBezTo>
                  <a:pt x="3552" y="5121"/>
                  <a:pt x="3274" y="4335"/>
                  <a:pt x="3077" y="3599"/>
                </a:cubicBezTo>
                <a:cubicBezTo>
                  <a:pt x="2930" y="2977"/>
                  <a:pt x="2766" y="2257"/>
                  <a:pt x="2423" y="1716"/>
                </a:cubicBezTo>
                <a:cubicBezTo>
                  <a:pt x="2357" y="1618"/>
                  <a:pt x="2292" y="1536"/>
                  <a:pt x="2210" y="1438"/>
                </a:cubicBezTo>
                <a:cubicBezTo>
                  <a:pt x="2193" y="1405"/>
                  <a:pt x="2161" y="1356"/>
                  <a:pt x="2144" y="1324"/>
                </a:cubicBezTo>
                <a:cubicBezTo>
                  <a:pt x="2063" y="1209"/>
                  <a:pt x="1997" y="1111"/>
                  <a:pt x="1915" y="1013"/>
                </a:cubicBezTo>
                <a:cubicBezTo>
                  <a:pt x="1866" y="931"/>
                  <a:pt x="1817" y="849"/>
                  <a:pt x="1784" y="751"/>
                </a:cubicBezTo>
                <a:cubicBezTo>
                  <a:pt x="1735" y="620"/>
                  <a:pt x="1653" y="521"/>
                  <a:pt x="1539" y="440"/>
                </a:cubicBezTo>
                <a:cubicBezTo>
                  <a:pt x="1473" y="260"/>
                  <a:pt x="1359" y="129"/>
                  <a:pt x="1211" y="30"/>
                </a:cubicBezTo>
                <a:cubicBezTo>
                  <a:pt x="1186" y="10"/>
                  <a:pt x="1158" y="1"/>
                  <a:pt x="1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32"/>
          <p:cNvPicPr preferRelativeResize="0"/>
          <p:nvPr/>
        </p:nvPicPr>
        <p:blipFill>
          <a:blip r:embed="rId3">
            <a:alphaModFix amt="44000"/>
          </a:blip>
          <a:stretch>
            <a:fillRect/>
          </a:stretch>
        </p:blipFill>
        <p:spPr>
          <a:xfrm rot="4306339">
            <a:off x="5582202" y="546056"/>
            <a:ext cx="473722" cy="598138"/>
          </a:xfrm>
          <a:prstGeom prst="rect">
            <a:avLst/>
          </a:prstGeom>
          <a:noFill/>
          <a:ln>
            <a:noFill/>
          </a:ln>
        </p:spPr>
      </p:pic>
      <p:pic>
        <p:nvPicPr>
          <p:cNvPr id="347" name="Google Shape;347;p32"/>
          <p:cNvPicPr preferRelativeResize="0"/>
          <p:nvPr/>
        </p:nvPicPr>
        <p:blipFill>
          <a:blip r:embed="rId3">
            <a:alphaModFix amt="47000"/>
          </a:blip>
          <a:stretch>
            <a:fillRect/>
          </a:stretch>
        </p:blipFill>
        <p:spPr>
          <a:xfrm rot="-8805277">
            <a:off x="2081327" y="3871518"/>
            <a:ext cx="473722" cy="598138"/>
          </a:xfrm>
          <a:prstGeom prst="rect">
            <a:avLst/>
          </a:prstGeom>
          <a:noFill/>
          <a:ln>
            <a:noFill/>
          </a:ln>
        </p:spPr>
      </p:pic>
      <p:pic>
        <p:nvPicPr>
          <p:cNvPr id="348" name="Google Shape;348;p32"/>
          <p:cNvPicPr preferRelativeResize="0"/>
          <p:nvPr/>
        </p:nvPicPr>
        <p:blipFill>
          <a:blip r:embed="rId4">
            <a:alphaModFix amt="43000"/>
          </a:blip>
          <a:stretch>
            <a:fillRect/>
          </a:stretch>
        </p:blipFill>
        <p:spPr>
          <a:xfrm rot="-4289178">
            <a:off x="7084661" y="3301775"/>
            <a:ext cx="567676" cy="536461"/>
          </a:xfrm>
          <a:prstGeom prst="rect">
            <a:avLst/>
          </a:prstGeom>
          <a:noFill/>
          <a:ln>
            <a:noFill/>
          </a:ln>
        </p:spPr>
      </p:pic>
    </p:spTree>
    <p:extLst>
      <p:ext uri="{BB962C8B-B14F-4D97-AF65-F5344CB8AC3E}">
        <p14:creationId xmlns:p14="http://schemas.microsoft.com/office/powerpoint/2010/main" val="349898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7" name="TextBox 6">
            <a:extLst>
              <a:ext uri="{FF2B5EF4-FFF2-40B4-BE49-F238E27FC236}">
                <a16:creationId xmlns:a16="http://schemas.microsoft.com/office/drawing/2014/main" id="{D5236A47-42DE-4413-9772-A06B2B0FD15F}"/>
              </a:ext>
            </a:extLst>
          </p:cNvPr>
          <p:cNvSpPr txBox="1"/>
          <p:nvPr/>
        </p:nvSpPr>
        <p:spPr>
          <a:xfrm>
            <a:off x="1030892" y="1267290"/>
            <a:ext cx="4709160" cy="3477875"/>
          </a:xfrm>
          <a:prstGeom prst="rect">
            <a:avLst/>
          </a:prstGeom>
          <a:noFill/>
        </p:spPr>
        <p:txBody>
          <a:bodyPr wrap="square">
            <a:spAutoFit/>
          </a:bodyPr>
          <a:lstStyle/>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Thường xuyên chậm deadline và số lượng công việc chưa hoàn thành ngày một nhiều thêm. </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Bị những thứ không liên quan như: việc riêng, game, phim ảnh,... làm gián đoạn công việc. =&gt; Những điều này nếu lâu dần hình thành cho chúng một thói quen xấu đó chính là thói quen TRÌ HOÃN</a:t>
            </a:r>
            <a:endPar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pic>
        <p:nvPicPr>
          <p:cNvPr id="3" name="Picture 2">
            <a:extLst>
              <a:ext uri="{FF2B5EF4-FFF2-40B4-BE49-F238E27FC236}">
                <a16:creationId xmlns:a16="http://schemas.microsoft.com/office/drawing/2014/main" id="{42669289-32D0-4712-90BD-09B6964324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47249" y="1643879"/>
            <a:ext cx="2481252" cy="2812361"/>
          </a:xfrm>
          <a:prstGeom prst="rect">
            <a:avLst/>
          </a:prstGeom>
        </p:spPr>
      </p:pic>
      <p:sp>
        <p:nvSpPr>
          <p:cNvPr id="10" name="TextBox 9">
            <a:extLst>
              <a:ext uri="{FF2B5EF4-FFF2-40B4-BE49-F238E27FC236}">
                <a16:creationId xmlns:a16="http://schemas.microsoft.com/office/drawing/2014/main" id="{7E945CE4-4DBD-4590-B737-9A24714CC3AF}"/>
              </a:ext>
            </a:extLst>
          </p:cNvPr>
          <p:cNvSpPr txBox="1"/>
          <p:nvPr/>
        </p:nvSpPr>
        <p:spPr>
          <a:xfrm flipH="1">
            <a:off x="9387840" y="-579119"/>
            <a:ext cx="133350" cy="307777"/>
          </a:xfrm>
          <a:prstGeom prst="rect">
            <a:avLst/>
          </a:prstGeom>
          <a:noFill/>
        </p:spPr>
        <p:txBody>
          <a:bodyPr wrap="square">
            <a:spAutoFit/>
          </a:bodyPr>
          <a:lstStyle/>
          <a:p>
            <a:r>
              <a:rPr lang="vi-VN" dirty="0"/>
              <a:t> </a:t>
            </a:r>
            <a:endParaRPr lang="en-US" dirty="0"/>
          </a:p>
        </p:txBody>
      </p:sp>
      <p:sp>
        <p:nvSpPr>
          <p:cNvPr id="2" name="Title 1">
            <a:extLst>
              <a:ext uri="{FF2B5EF4-FFF2-40B4-BE49-F238E27FC236}">
                <a16:creationId xmlns:a16="http://schemas.microsoft.com/office/drawing/2014/main" id="{188B362B-0137-8D4D-BB27-F288B8D7275E}"/>
              </a:ext>
            </a:extLst>
          </p:cNvPr>
          <p:cNvSpPr>
            <a:spLocks noGrp="1"/>
          </p:cNvSpPr>
          <p:nvPr>
            <p:ph type="title"/>
          </p:nvPr>
        </p:nvSpPr>
        <p:spPr>
          <a:xfrm>
            <a:off x="716426" y="398335"/>
            <a:ext cx="7712075" cy="5778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Thực trạng hiện nay</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Tree>
    <p:extLst>
      <p:ext uri="{BB962C8B-B14F-4D97-AF65-F5344CB8AC3E}">
        <p14:creationId xmlns:p14="http://schemas.microsoft.com/office/powerpoint/2010/main" val="38073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B263DB-0ADF-50FF-DCBC-73F8F82A60D7}"/>
              </a:ext>
            </a:extLst>
          </p:cNvPr>
          <p:cNvSpPr/>
          <p:nvPr/>
        </p:nvSpPr>
        <p:spPr>
          <a:xfrm>
            <a:off x="1257300" y="271463"/>
            <a:ext cx="5607844" cy="578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KHÁI NIỆM</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7" name="TextBox 6">
            <a:extLst>
              <a:ext uri="{FF2B5EF4-FFF2-40B4-BE49-F238E27FC236}">
                <a16:creationId xmlns:a16="http://schemas.microsoft.com/office/drawing/2014/main" id="{D5236A47-42DE-4413-9772-A06B2B0FD15F}"/>
              </a:ext>
            </a:extLst>
          </p:cNvPr>
          <p:cNvSpPr txBox="1"/>
          <p:nvPr/>
        </p:nvSpPr>
        <p:spPr>
          <a:xfrm>
            <a:off x="1030892" y="1106645"/>
            <a:ext cx="4709160" cy="1938992"/>
          </a:xfrm>
          <a:prstGeom prst="rect">
            <a:avLst/>
          </a:prstGeom>
          <a:noFill/>
        </p:spPr>
        <p:txBody>
          <a:bodyPr wrap="square">
            <a:spAutoFit/>
          </a:bodyPr>
          <a:lstStyle/>
          <a:p>
            <a:r>
              <a:rPr lang="vi-VN" sz="24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Trì hoãn là những thói quen của con người có xu hướng làm chậm lại, chưa muốn làm ngay một công việc phải làm, hoặc chờ để một thời gian sau đó mới thực hiệ</a:t>
            </a:r>
            <a:r>
              <a:rPr lang="en-US" sz="2400">
                <a:latin typeface="Cascadia Mono ExtraLight" panose="020B0609020000020004" pitchFamily="49" charset="0"/>
                <a:ea typeface="Cascadia Mono ExtraLight" panose="020B0609020000020004" pitchFamily="49" charset="0"/>
                <a:cs typeface="Cascadia Mono ExtraLight" panose="020B0609020000020004" pitchFamily="49" charset="0"/>
              </a:rPr>
              <a:t>n</a:t>
            </a:r>
            <a:r>
              <a:rPr lang="vi-VN" sz="2400">
                <a:latin typeface="Cascadia Mono ExtraLight" panose="020B0609020000020004" pitchFamily="49" charset="0"/>
                <a:ea typeface="Cascadia Mono ExtraLight" panose="020B0609020000020004" pitchFamily="49" charset="0"/>
                <a:cs typeface="Cascadia Mono ExtraLight" panose="020B0609020000020004" pitchFamily="49" charset="0"/>
              </a:rPr>
              <a:t>.</a:t>
            </a:r>
            <a:endParaRPr lang="en-US" sz="2400" dirty="0">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pic>
        <p:nvPicPr>
          <p:cNvPr id="3" name="Picture 2">
            <a:extLst>
              <a:ext uri="{FF2B5EF4-FFF2-40B4-BE49-F238E27FC236}">
                <a16:creationId xmlns:a16="http://schemas.microsoft.com/office/drawing/2014/main" id="{346C8D7B-FA83-4A7F-BD96-B0A167942CFD}"/>
              </a:ext>
            </a:extLst>
          </p:cNvPr>
          <p:cNvPicPr>
            <a:picLocks noChangeAspect="1"/>
          </p:cNvPicPr>
          <p:nvPr/>
        </p:nvPicPr>
        <p:blipFill>
          <a:blip r:embed="rId3"/>
          <a:stretch>
            <a:fillRect/>
          </a:stretch>
        </p:blipFill>
        <p:spPr>
          <a:xfrm>
            <a:off x="5949808" y="1106645"/>
            <a:ext cx="2163300" cy="3186632"/>
          </a:xfrm>
          <a:prstGeom prst="rect">
            <a:avLst/>
          </a:prstGeom>
        </p:spPr>
      </p:pic>
      <p:sp>
        <p:nvSpPr>
          <p:cNvPr id="4" name="Flowchart: Connector 3">
            <a:extLst>
              <a:ext uri="{FF2B5EF4-FFF2-40B4-BE49-F238E27FC236}">
                <a16:creationId xmlns:a16="http://schemas.microsoft.com/office/drawing/2014/main" id="{4827C89D-419F-7B9E-163E-1E9270B42847}"/>
              </a:ext>
            </a:extLst>
          </p:cNvPr>
          <p:cNvSpPr/>
          <p:nvPr/>
        </p:nvSpPr>
        <p:spPr>
          <a:xfrm>
            <a:off x="635794" y="147845"/>
            <a:ext cx="813751" cy="81375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Bahnschrift SemiLight" panose="020B0502040204020203" pitchFamily="34" charset="0"/>
              </a:rPr>
              <a:t>1</a:t>
            </a:r>
            <a:endParaRPr lang="en-US" sz="2400" dirty="0">
              <a:solidFill>
                <a:schemeClr val="tx1"/>
              </a:solidFill>
              <a:latin typeface="Bahnschrift SemiLight"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6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B263DB-0ADF-50FF-DCBC-73F8F82A60D7}"/>
              </a:ext>
            </a:extLst>
          </p:cNvPr>
          <p:cNvSpPr/>
          <p:nvPr/>
        </p:nvSpPr>
        <p:spPr>
          <a:xfrm>
            <a:off x="1257300" y="271463"/>
            <a:ext cx="5607844" cy="578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Nguyên nhân</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7" name="TextBox 6">
            <a:extLst>
              <a:ext uri="{FF2B5EF4-FFF2-40B4-BE49-F238E27FC236}">
                <a16:creationId xmlns:a16="http://schemas.microsoft.com/office/drawing/2014/main" id="{D5236A47-42DE-4413-9772-A06B2B0FD15F}"/>
              </a:ext>
            </a:extLst>
          </p:cNvPr>
          <p:cNvSpPr txBox="1"/>
          <p:nvPr/>
        </p:nvSpPr>
        <p:spPr>
          <a:xfrm>
            <a:off x="1042669" y="1085214"/>
            <a:ext cx="4709160" cy="3170099"/>
          </a:xfrm>
          <a:prstGeom prst="rect">
            <a:avLst/>
          </a:prstGeom>
          <a:noFill/>
        </p:spPr>
        <p:txBody>
          <a:bodyPr wrap="square">
            <a:spAutoFit/>
          </a:bodyPr>
          <a:lstStyle/>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1. Xuất phát từ thói quen: lười biếng, không có động lực trong công việc. Ngại khó, ngại khổ, dễ chán nản. Không tìm được hứng thú, khi tâm trạng bạn không thoải mái, cảm xúc không tốt.</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2. Xuất phát từ nỗi sợ hãi và lo âu: một số người lo ngại khó khăn, thất bại hay nghi ngờ năng lực của bản thân không đủ. Họ quyết định chạy trốn trong một khoảng thời gian để trì hoãn công việc.</a:t>
            </a:r>
          </a:p>
        </p:txBody>
      </p:sp>
      <p:sp>
        <p:nvSpPr>
          <p:cNvPr id="4" name="Flowchart: Connector 3">
            <a:extLst>
              <a:ext uri="{FF2B5EF4-FFF2-40B4-BE49-F238E27FC236}">
                <a16:creationId xmlns:a16="http://schemas.microsoft.com/office/drawing/2014/main" id="{4827C89D-419F-7B9E-163E-1E9270B42847}"/>
              </a:ext>
            </a:extLst>
          </p:cNvPr>
          <p:cNvSpPr/>
          <p:nvPr/>
        </p:nvSpPr>
        <p:spPr>
          <a:xfrm>
            <a:off x="635794" y="147845"/>
            <a:ext cx="813751" cy="81375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Bahnschrift SemiLight" panose="020B0502040204020203" pitchFamily="34" charset="0"/>
              </a:rPr>
              <a:t>2</a:t>
            </a:r>
            <a:endParaRPr lang="en-US" sz="2400" dirty="0">
              <a:solidFill>
                <a:schemeClr val="tx1"/>
              </a:solidFill>
              <a:latin typeface="Bahnschrift SemiLight" panose="020B0502040204020203" pitchFamily="34" charset="0"/>
            </a:endParaRPr>
          </a:p>
        </p:txBody>
      </p:sp>
      <p:pic>
        <p:nvPicPr>
          <p:cNvPr id="8" name="Picture 7">
            <a:extLst>
              <a:ext uri="{FF2B5EF4-FFF2-40B4-BE49-F238E27FC236}">
                <a16:creationId xmlns:a16="http://schemas.microsoft.com/office/drawing/2014/main" id="{93ACA87B-C115-9225-9018-FC3BD9B4146E}"/>
              </a:ext>
            </a:extLst>
          </p:cNvPr>
          <p:cNvPicPr>
            <a:picLocks noChangeAspect="1"/>
          </p:cNvPicPr>
          <p:nvPr/>
        </p:nvPicPr>
        <p:blipFill rotWithShape="1">
          <a:blip r:embed="rId3"/>
          <a:srcRect r="1859" b="3464"/>
          <a:stretch/>
        </p:blipFill>
        <p:spPr>
          <a:xfrm>
            <a:off x="6036658" y="1169512"/>
            <a:ext cx="2021492" cy="2804476"/>
          </a:xfrm>
          <a:prstGeom prst="rect">
            <a:avLst/>
          </a:prstGeom>
        </p:spPr>
      </p:pic>
    </p:spTree>
    <p:extLst>
      <p:ext uri="{BB962C8B-B14F-4D97-AF65-F5344CB8AC3E}">
        <p14:creationId xmlns:p14="http://schemas.microsoft.com/office/powerpoint/2010/main" val="205052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6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B263DB-0ADF-50FF-DCBC-73F8F82A60D7}"/>
              </a:ext>
            </a:extLst>
          </p:cNvPr>
          <p:cNvSpPr/>
          <p:nvPr/>
        </p:nvSpPr>
        <p:spPr>
          <a:xfrm>
            <a:off x="1257300" y="271463"/>
            <a:ext cx="5607844" cy="578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Tác hại</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7" name="TextBox 6">
            <a:extLst>
              <a:ext uri="{FF2B5EF4-FFF2-40B4-BE49-F238E27FC236}">
                <a16:creationId xmlns:a16="http://schemas.microsoft.com/office/drawing/2014/main" id="{D5236A47-42DE-4413-9772-A06B2B0FD15F}"/>
              </a:ext>
            </a:extLst>
          </p:cNvPr>
          <p:cNvSpPr txBox="1"/>
          <p:nvPr/>
        </p:nvSpPr>
        <p:spPr>
          <a:xfrm>
            <a:off x="1030892" y="1106645"/>
            <a:ext cx="4709160" cy="1323439"/>
          </a:xfrm>
          <a:prstGeom prst="rect">
            <a:avLst/>
          </a:prstGeom>
          <a:noFill/>
        </p:spPr>
        <p:txBody>
          <a:bodyPr wrap="square">
            <a:spAutoFit/>
          </a:bodyPr>
          <a:lstStyle/>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Thói quen xấu làm cho bản thân</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mỗi người phát triển theo hướng tiêu cực, lâu dần trở thành người xấu, gây nên nhiều tệ nạn cho xã hội.</a:t>
            </a:r>
            <a:endPar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4" name="Flowchart: Connector 3">
            <a:extLst>
              <a:ext uri="{FF2B5EF4-FFF2-40B4-BE49-F238E27FC236}">
                <a16:creationId xmlns:a16="http://schemas.microsoft.com/office/drawing/2014/main" id="{4827C89D-419F-7B9E-163E-1E9270B42847}"/>
              </a:ext>
            </a:extLst>
          </p:cNvPr>
          <p:cNvSpPr/>
          <p:nvPr/>
        </p:nvSpPr>
        <p:spPr>
          <a:xfrm>
            <a:off x="635794" y="147845"/>
            <a:ext cx="813751" cy="81375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Bahnschrift SemiLight" panose="020B0502040204020203" pitchFamily="34" charset="0"/>
              </a:rPr>
              <a:t>3</a:t>
            </a:r>
            <a:endParaRPr lang="en-US" sz="2400" dirty="0">
              <a:solidFill>
                <a:schemeClr val="tx1"/>
              </a:solidFill>
              <a:latin typeface="Bahnschrift SemiLight" panose="020B0502040204020203" pitchFamily="34" charset="0"/>
            </a:endParaRPr>
          </a:p>
        </p:txBody>
      </p:sp>
      <p:pic>
        <p:nvPicPr>
          <p:cNvPr id="2" name="Picture 1">
            <a:extLst>
              <a:ext uri="{FF2B5EF4-FFF2-40B4-BE49-F238E27FC236}">
                <a16:creationId xmlns:a16="http://schemas.microsoft.com/office/drawing/2014/main" id="{3E5889DA-1194-1252-46C2-0A5E830CB77E}"/>
              </a:ext>
            </a:extLst>
          </p:cNvPr>
          <p:cNvPicPr>
            <a:picLocks noChangeAspect="1"/>
          </p:cNvPicPr>
          <p:nvPr/>
        </p:nvPicPr>
        <p:blipFill>
          <a:blip r:embed="rId3"/>
          <a:stretch>
            <a:fillRect/>
          </a:stretch>
        </p:blipFill>
        <p:spPr>
          <a:xfrm>
            <a:off x="5811378" y="1049112"/>
            <a:ext cx="2536156" cy="3731075"/>
          </a:xfrm>
          <a:prstGeom prst="rect">
            <a:avLst/>
          </a:prstGeom>
        </p:spPr>
      </p:pic>
    </p:spTree>
    <p:extLst>
      <p:ext uri="{BB962C8B-B14F-4D97-AF65-F5344CB8AC3E}">
        <p14:creationId xmlns:p14="http://schemas.microsoft.com/office/powerpoint/2010/main" val="23617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6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B263DB-0ADF-50FF-DCBC-73F8F82A60D7}"/>
              </a:ext>
            </a:extLst>
          </p:cNvPr>
          <p:cNvSpPr/>
          <p:nvPr/>
        </p:nvSpPr>
        <p:spPr>
          <a:xfrm>
            <a:off x="1257300" y="271463"/>
            <a:ext cx="5607844" cy="578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Tác hại</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7" name="TextBox 6">
            <a:extLst>
              <a:ext uri="{FF2B5EF4-FFF2-40B4-BE49-F238E27FC236}">
                <a16:creationId xmlns:a16="http://schemas.microsoft.com/office/drawing/2014/main" id="{D5236A47-42DE-4413-9772-A06B2B0FD15F}"/>
              </a:ext>
            </a:extLst>
          </p:cNvPr>
          <p:cNvSpPr txBox="1"/>
          <p:nvPr/>
        </p:nvSpPr>
        <p:spPr>
          <a:xfrm>
            <a:off x="855632" y="1085214"/>
            <a:ext cx="4469796" cy="1631216"/>
          </a:xfrm>
          <a:prstGeom prst="rect">
            <a:avLst/>
          </a:prstGeom>
          <a:noFill/>
        </p:spPr>
        <p:txBody>
          <a:bodyPr wrap="square">
            <a:spAutoFit/>
          </a:bodyPr>
          <a:lstStyle/>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dirty="0" err="1">
                <a:latin typeface="Cascadia Mono ExtraLight" panose="020B0609020000020004" pitchFamily="49" charset="0"/>
                <a:ea typeface="Cascadia Mono ExtraLight" panose="020B0609020000020004" pitchFamily="49" charset="0"/>
                <a:cs typeface="Cascadia Mono ExtraLight" panose="020B0609020000020004" pitchFamily="49" charset="0"/>
              </a:rPr>
              <a:t>Tác</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dirty="0" err="1">
                <a:latin typeface="Cascadia Mono ExtraLight" panose="020B0609020000020004" pitchFamily="49" charset="0"/>
                <a:ea typeface="Cascadia Mono ExtraLight" panose="020B0609020000020004" pitchFamily="49" charset="0"/>
                <a:cs typeface="Cascadia Mono ExtraLight" panose="020B0609020000020004" pitchFamily="49" charset="0"/>
              </a:rPr>
              <a:t>hại</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dirty="0" err="1">
                <a:latin typeface="Cascadia Mono ExtraLight" panose="020B0609020000020004" pitchFamily="49" charset="0"/>
                <a:ea typeface="Cascadia Mono ExtraLight" panose="020B0609020000020004" pitchFamily="49" charset="0"/>
                <a:cs typeface="Cascadia Mono ExtraLight" panose="020B0609020000020004" pitchFamily="49" charset="0"/>
              </a:rPr>
              <a:t>đối</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dirty="0" err="1">
                <a:latin typeface="Cascadia Mono ExtraLight" panose="020B0609020000020004" pitchFamily="49" charset="0"/>
                <a:ea typeface="Cascadia Mono ExtraLight" panose="020B0609020000020004" pitchFamily="49" charset="0"/>
                <a:cs typeface="Cascadia Mono ExtraLight" panose="020B0609020000020004" pitchFamily="49" charset="0"/>
              </a:rPr>
              <a:t>với</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dirty="0" err="1">
                <a:latin typeface="Cascadia Mono ExtraLight" panose="020B0609020000020004" pitchFamily="49" charset="0"/>
                <a:ea typeface="Cascadia Mono ExtraLight" panose="020B0609020000020004" pitchFamily="49" charset="0"/>
                <a:cs typeface="Cascadia Mono ExtraLight" panose="020B0609020000020004" pitchFamily="49" charset="0"/>
              </a:rPr>
              <a:t>gia</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dirty="0" err="1">
                <a:latin typeface="Cascadia Mono ExtraLight" panose="020B0609020000020004" pitchFamily="49" charset="0"/>
                <a:ea typeface="Cascadia Mono ExtraLight" panose="020B0609020000020004" pitchFamily="49" charset="0"/>
                <a:cs typeface="Cascadia Mono ExtraLight" panose="020B0609020000020004" pitchFamily="49" charset="0"/>
              </a:rPr>
              <a:t>đình</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 </a:t>
            </a:r>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gây nên lòng đố kị, thói ích kỉ, tật lười biếng, sống dựa dẫm, nói xấu sau lưng người khác, ăn cắp vặt, phá hoại tài sản của người khác, sự vô cảm,…</a:t>
            </a:r>
          </a:p>
        </p:txBody>
      </p:sp>
      <p:sp>
        <p:nvSpPr>
          <p:cNvPr id="4" name="Flowchart: Connector 3">
            <a:extLst>
              <a:ext uri="{FF2B5EF4-FFF2-40B4-BE49-F238E27FC236}">
                <a16:creationId xmlns:a16="http://schemas.microsoft.com/office/drawing/2014/main" id="{4827C89D-419F-7B9E-163E-1E9270B42847}"/>
              </a:ext>
            </a:extLst>
          </p:cNvPr>
          <p:cNvSpPr/>
          <p:nvPr/>
        </p:nvSpPr>
        <p:spPr>
          <a:xfrm>
            <a:off x="635794" y="147845"/>
            <a:ext cx="813751" cy="81375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Bahnschrift SemiLight" panose="020B0502040204020203" pitchFamily="34" charset="0"/>
              </a:rPr>
              <a:t>3</a:t>
            </a:r>
            <a:endParaRPr lang="en-US" sz="2400" dirty="0">
              <a:solidFill>
                <a:schemeClr val="tx1"/>
              </a:solidFill>
              <a:latin typeface="Bahnschrift SemiLight" panose="020B0502040204020203" pitchFamily="34" charset="0"/>
            </a:endParaRPr>
          </a:p>
        </p:txBody>
      </p:sp>
      <p:pic>
        <p:nvPicPr>
          <p:cNvPr id="2" name="Picture 1">
            <a:extLst>
              <a:ext uri="{FF2B5EF4-FFF2-40B4-BE49-F238E27FC236}">
                <a16:creationId xmlns:a16="http://schemas.microsoft.com/office/drawing/2014/main" id="{3E5889DA-1194-1252-46C2-0A5E830CB77E}"/>
              </a:ext>
            </a:extLst>
          </p:cNvPr>
          <p:cNvPicPr>
            <a:picLocks noChangeAspect="1"/>
          </p:cNvPicPr>
          <p:nvPr/>
        </p:nvPicPr>
        <p:blipFill>
          <a:blip r:embed="rId3"/>
          <a:stretch>
            <a:fillRect/>
          </a:stretch>
        </p:blipFill>
        <p:spPr>
          <a:xfrm>
            <a:off x="5811378" y="1049112"/>
            <a:ext cx="2536156" cy="3731075"/>
          </a:xfrm>
          <a:prstGeom prst="rect">
            <a:avLst/>
          </a:prstGeom>
        </p:spPr>
      </p:pic>
      <p:pic>
        <p:nvPicPr>
          <p:cNvPr id="15" name="Picture 14">
            <a:extLst>
              <a:ext uri="{FF2B5EF4-FFF2-40B4-BE49-F238E27FC236}">
                <a16:creationId xmlns:a16="http://schemas.microsoft.com/office/drawing/2014/main" id="{9F515200-D1BF-4C72-8E73-CD21C751EC81}"/>
              </a:ext>
            </a:extLst>
          </p:cNvPr>
          <p:cNvPicPr>
            <a:picLocks noChangeAspect="1"/>
          </p:cNvPicPr>
          <p:nvPr/>
        </p:nvPicPr>
        <p:blipFill>
          <a:blip r:embed="rId4"/>
          <a:stretch>
            <a:fillRect/>
          </a:stretch>
        </p:blipFill>
        <p:spPr>
          <a:xfrm>
            <a:off x="5811378" y="1049112"/>
            <a:ext cx="2536156" cy="3731075"/>
          </a:xfrm>
          <a:prstGeom prst="rect">
            <a:avLst/>
          </a:prstGeom>
        </p:spPr>
      </p:pic>
    </p:spTree>
    <p:extLst>
      <p:ext uri="{BB962C8B-B14F-4D97-AF65-F5344CB8AC3E}">
        <p14:creationId xmlns:p14="http://schemas.microsoft.com/office/powerpoint/2010/main" val="32985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B263DB-0ADF-50FF-DCBC-73F8F82A60D7}"/>
              </a:ext>
            </a:extLst>
          </p:cNvPr>
          <p:cNvSpPr/>
          <p:nvPr/>
        </p:nvSpPr>
        <p:spPr>
          <a:xfrm>
            <a:off x="1257300" y="271463"/>
            <a:ext cx="5607844" cy="578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Tác hại</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7" name="TextBox 6">
            <a:extLst>
              <a:ext uri="{FF2B5EF4-FFF2-40B4-BE49-F238E27FC236}">
                <a16:creationId xmlns:a16="http://schemas.microsoft.com/office/drawing/2014/main" id="{D5236A47-42DE-4413-9772-A06B2B0FD15F}"/>
              </a:ext>
            </a:extLst>
          </p:cNvPr>
          <p:cNvSpPr txBox="1"/>
          <p:nvPr/>
        </p:nvSpPr>
        <p:spPr>
          <a:xfrm>
            <a:off x="1030892" y="1106645"/>
            <a:ext cx="4469796" cy="1938992"/>
          </a:xfrm>
          <a:prstGeom prst="rect">
            <a:avLst/>
          </a:prstGeom>
          <a:noFill/>
        </p:spPr>
        <p:txBody>
          <a:bodyPr wrap="square">
            <a:spAutoFit/>
          </a:bodyPr>
          <a:lstStyle/>
          <a:p>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a:t>
            </a:r>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Tác hại đối với xã hội</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 </a:t>
            </a:r>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gây ảnh hưởng đến sức khỏe, thể chất, tinh thần của con người. Thói quen xấu lâu dần ảnh hưởng đến tính cách, khiến người có nhiều thói quen xấu ngày càng phát triển theo hướng tiêu cực. </a:t>
            </a:r>
            <a:endParaRPr lang="en-US" sz="1800" dirty="0">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4" name="Flowchart: Connector 3">
            <a:extLst>
              <a:ext uri="{FF2B5EF4-FFF2-40B4-BE49-F238E27FC236}">
                <a16:creationId xmlns:a16="http://schemas.microsoft.com/office/drawing/2014/main" id="{4827C89D-419F-7B9E-163E-1E9270B42847}"/>
              </a:ext>
            </a:extLst>
          </p:cNvPr>
          <p:cNvSpPr/>
          <p:nvPr/>
        </p:nvSpPr>
        <p:spPr>
          <a:xfrm>
            <a:off x="635794" y="147845"/>
            <a:ext cx="813751" cy="81375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Bahnschrift SemiLight" panose="020B0502040204020203" pitchFamily="34" charset="0"/>
              </a:rPr>
              <a:t>3</a:t>
            </a:r>
            <a:endParaRPr lang="en-US" sz="2400" dirty="0">
              <a:solidFill>
                <a:schemeClr val="tx1"/>
              </a:solidFill>
              <a:latin typeface="Bahnschrift SemiLight" panose="020B0502040204020203" pitchFamily="34" charset="0"/>
            </a:endParaRPr>
          </a:p>
        </p:txBody>
      </p:sp>
      <p:pic>
        <p:nvPicPr>
          <p:cNvPr id="2" name="Picture 1">
            <a:extLst>
              <a:ext uri="{FF2B5EF4-FFF2-40B4-BE49-F238E27FC236}">
                <a16:creationId xmlns:a16="http://schemas.microsoft.com/office/drawing/2014/main" id="{3E5889DA-1194-1252-46C2-0A5E830CB77E}"/>
              </a:ext>
            </a:extLst>
          </p:cNvPr>
          <p:cNvPicPr>
            <a:picLocks noChangeAspect="1"/>
          </p:cNvPicPr>
          <p:nvPr/>
        </p:nvPicPr>
        <p:blipFill>
          <a:blip r:embed="rId3"/>
          <a:stretch>
            <a:fillRect/>
          </a:stretch>
        </p:blipFill>
        <p:spPr>
          <a:xfrm>
            <a:off x="5811378" y="1049112"/>
            <a:ext cx="2536156" cy="3731075"/>
          </a:xfrm>
          <a:prstGeom prst="rect">
            <a:avLst/>
          </a:prstGeom>
        </p:spPr>
      </p:pic>
      <p:pic>
        <p:nvPicPr>
          <p:cNvPr id="11" name="Picture 10">
            <a:extLst>
              <a:ext uri="{FF2B5EF4-FFF2-40B4-BE49-F238E27FC236}">
                <a16:creationId xmlns:a16="http://schemas.microsoft.com/office/drawing/2014/main" id="{2D39ADAD-D8B4-47ED-A33A-DD82B13DC63D}"/>
              </a:ext>
            </a:extLst>
          </p:cNvPr>
          <p:cNvPicPr>
            <a:picLocks noChangeAspect="1"/>
          </p:cNvPicPr>
          <p:nvPr/>
        </p:nvPicPr>
        <p:blipFill>
          <a:blip r:embed="rId4"/>
          <a:stretch>
            <a:fillRect/>
          </a:stretch>
        </p:blipFill>
        <p:spPr>
          <a:xfrm>
            <a:off x="5811378" y="1049112"/>
            <a:ext cx="2536156" cy="3731074"/>
          </a:xfrm>
          <a:prstGeom prst="rect">
            <a:avLst/>
          </a:prstGeom>
        </p:spPr>
      </p:pic>
    </p:spTree>
    <p:extLst>
      <p:ext uri="{BB962C8B-B14F-4D97-AF65-F5344CB8AC3E}">
        <p14:creationId xmlns:p14="http://schemas.microsoft.com/office/powerpoint/2010/main" val="361247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B263DB-0ADF-50FF-DCBC-73F8F82A60D7}"/>
              </a:ext>
            </a:extLst>
          </p:cNvPr>
          <p:cNvSpPr/>
          <p:nvPr/>
        </p:nvSpPr>
        <p:spPr>
          <a:xfrm>
            <a:off x="1257300" y="271463"/>
            <a:ext cx="5607844" cy="578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Giải pháp</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7" name="TextBox 6">
            <a:extLst>
              <a:ext uri="{FF2B5EF4-FFF2-40B4-BE49-F238E27FC236}">
                <a16:creationId xmlns:a16="http://schemas.microsoft.com/office/drawing/2014/main" id="{D5236A47-42DE-4413-9772-A06B2B0FD15F}"/>
              </a:ext>
            </a:extLst>
          </p:cNvPr>
          <p:cNvSpPr txBox="1"/>
          <p:nvPr/>
        </p:nvSpPr>
        <p:spPr>
          <a:xfrm>
            <a:off x="973742" y="1106645"/>
            <a:ext cx="4709160" cy="3170099"/>
          </a:xfrm>
          <a:prstGeom prst="rect">
            <a:avLst/>
          </a:prstGeom>
          <a:noFill/>
        </p:spPr>
        <p:txBody>
          <a:bodyPr wrap="square">
            <a:spAutoFit/>
          </a:bodyPr>
          <a:lstStyle/>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1. Nhận biết và hiểu nguyên nhân.</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2. Thiết lập mục tiêu cụ thể.</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3. Tạo lịch trình và ưu tiên công việc.</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4. Chia nhỏ công việc.</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5. Sử dụng kỹ thuật quản lý thời gian.</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6. Tạo động lực và thưởng cho bản thân.</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7. Tìm sự hỗ trợ.</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8. Thay đổi môi trường làm việc.</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9. Tập thể dục và duy trì sức khỏe tốt.</a:t>
            </a:r>
          </a:p>
          <a:p>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10. Kiên nhẫn và </a:t>
            </a:r>
            <a:r>
              <a:rPr lang="en-US" sz="2000" dirty="0" err="1">
                <a:latin typeface="Cascadia Mono ExtraLight" panose="020B0609020000020004" pitchFamily="49" charset="0"/>
                <a:ea typeface="Cascadia Mono ExtraLight" panose="020B0609020000020004" pitchFamily="49" charset="0"/>
                <a:cs typeface="Cascadia Mono ExtraLight" panose="020B0609020000020004" pitchFamily="49" charset="0"/>
              </a:rPr>
              <a:t>kiên</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a:latin typeface="Cascadia Mono ExtraLight" panose="020B0609020000020004" pitchFamily="49" charset="0"/>
                <a:ea typeface="Cascadia Mono ExtraLight" panose="020B0609020000020004" pitchFamily="49" charset="0"/>
                <a:cs typeface="Cascadia Mono ExtraLight" panose="020B0609020000020004" pitchFamily="49" charset="0"/>
              </a:rPr>
              <a:t>trì</a:t>
            </a:r>
            <a:r>
              <a:rPr lang="vi-VN" sz="2000">
                <a:latin typeface="Cascadia Mono ExtraLight" panose="020B0609020000020004" pitchFamily="49" charset="0"/>
                <a:ea typeface="Cascadia Mono ExtraLight" panose="020B0609020000020004" pitchFamily="49" charset="0"/>
                <a:cs typeface="Cascadia Mono ExtraLight" panose="020B0609020000020004" pitchFamily="49" charset="0"/>
              </a:rPr>
              <a:t>.</a:t>
            </a:r>
            <a:endPar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4" name="Flowchart: Connector 3">
            <a:extLst>
              <a:ext uri="{FF2B5EF4-FFF2-40B4-BE49-F238E27FC236}">
                <a16:creationId xmlns:a16="http://schemas.microsoft.com/office/drawing/2014/main" id="{4827C89D-419F-7B9E-163E-1E9270B42847}"/>
              </a:ext>
            </a:extLst>
          </p:cNvPr>
          <p:cNvSpPr/>
          <p:nvPr/>
        </p:nvSpPr>
        <p:spPr>
          <a:xfrm>
            <a:off x="635794" y="147845"/>
            <a:ext cx="813751" cy="81375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Bahnschrift SemiLight" panose="020B0502040204020203" pitchFamily="34" charset="0"/>
              </a:rPr>
              <a:t>4</a:t>
            </a:r>
            <a:endParaRPr lang="en-US" sz="2400" dirty="0">
              <a:solidFill>
                <a:schemeClr val="tx1"/>
              </a:solidFill>
              <a:latin typeface="Bahnschrift SemiLight" panose="020B0502040204020203" pitchFamily="34" charset="0"/>
            </a:endParaRPr>
          </a:p>
        </p:txBody>
      </p:sp>
      <p:pic>
        <p:nvPicPr>
          <p:cNvPr id="5" name="Picture 4">
            <a:extLst>
              <a:ext uri="{FF2B5EF4-FFF2-40B4-BE49-F238E27FC236}">
                <a16:creationId xmlns:a16="http://schemas.microsoft.com/office/drawing/2014/main" id="{D92BA2F8-601D-06AA-EECE-EF28F3068A07}"/>
              </a:ext>
            </a:extLst>
          </p:cNvPr>
          <p:cNvPicPr>
            <a:picLocks noChangeAspect="1"/>
          </p:cNvPicPr>
          <p:nvPr/>
        </p:nvPicPr>
        <p:blipFill>
          <a:blip r:embed="rId3"/>
          <a:stretch>
            <a:fillRect/>
          </a:stretch>
        </p:blipFill>
        <p:spPr>
          <a:xfrm>
            <a:off x="5294919" y="1106645"/>
            <a:ext cx="3044217" cy="3422493"/>
          </a:xfrm>
          <a:prstGeom prst="rect">
            <a:avLst/>
          </a:prstGeom>
        </p:spPr>
      </p:pic>
    </p:spTree>
    <p:extLst>
      <p:ext uri="{BB962C8B-B14F-4D97-AF65-F5344CB8AC3E}">
        <p14:creationId xmlns:p14="http://schemas.microsoft.com/office/powerpoint/2010/main" val="23257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6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B263DB-0ADF-50FF-DCBC-73F8F82A60D7}"/>
              </a:ext>
            </a:extLst>
          </p:cNvPr>
          <p:cNvSpPr/>
          <p:nvPr/>
        </p:nvSpPr>
        <p:spPr>
          <a:xfrm>
            <a:off x="1257300" y="271463"/>
            <a:ext cx="5607844" cy="578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rPr>
              <a:t>Bài học nhận thức</a:t>
            </a:r>
            <a:endParaRPr lang="en-US" sz="2800" dirty="0">
              <a:solidFill>
                <a:schemeClr val="tx1"/>
              </a:solidFill>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7" name="TextBox 6">
            <a:extLst>
              <a:ext uri="{FF2B5EF4-FFF2-40B4-BE49-F238E27FC236}">
                <a16:creationId xmlns:a16="http://schemas.microsoft.com/office/drawing/2014/main" id="{D5236A47-42DE-4413-9772-A06B2B0FD15F}"/>
              </a:ext>
            </a:extLst>
          </p:cNvPr>
          <p:cNvSpPr txBox="1"/>
          <p:nvPr/>
        </p:nvSpPr>
        <p:spPr>
          <a:xfrm>
            <a:off x="585759" y="1116010"/>
            <a:ext cx="4709160" cy="3785652"/>
          </a:xfrm>
          <a:prstGeom prst="rect">
            <a:avLst/>
          </a:prstGeom>
          <a:noFill/>
        </p:spPr>
        <p:txBody>
          <a:bodyPr wrap="square">
            <a:spAutoFit/>
          </a:bodyPr>
          <a:lstStyle/>
          <a:p>
            <a:r>
              <a:rPr lang="en-US" sz="18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Cuộc sống của chúng ta là một chuỗi những hành trình, để thực hiện những mục tiêu, dự định con người cần lên kế hoạch và thực hiện tốt những công việc. Vì thế, trì hoãn công việc là một thói quen mà nhất định ai trong chúng ta cũng cần thiết phải từ bỏ</a:t>
            </a:r>
            <a:endPar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a:p>
            <a:r>
              <a:rPr lang="en-US"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 </a:t>
            </a:r>
            <a:r>
              <a:rPr lang="vi-VN" sz="20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Đừng tạo điều kiện cho sự lười biếng và những suy nghĩ thiếu quyết đoán phát triển, đừng để thói quen trì hoãn trở thành vật cản đường trong hành trình đến với thành công của chính mình</a:t>
            </a:r>
            <a:r>
              <a:rPr lang="vi-VN" sz="1800" dirty="0">
                <a:latin typeface="Cascadia Mono ExtraLight" panose="020B0609020000020004" pitchFamily="49" charset="0"/>
                <a:ea typeface="Cascadia Mono ExtraLight" panose="020B0609020000020004" pitchFamily="49" charset="0"/>
                <a:cs typeface="Cascadia Mono ExtraLight" panose="020B0609020000020004" pitchFamily="49" charset="0"/>
              </a:rPr>
              <a:t>.</a:t>
            </a:r>
            <a:endParaRPr lang="en-US" sz="1800" dirty="0">
              <a:latin typeface="Cascadia Mono ExtraLight" panose="020B0609020000020004" pitchFamily="49" charset="0"/>
              <a:ea typeface="Cascadia Mono ExtraLight" panose="020B0609020000020004" pitchFamily="49" charset="0"/>
              <a:cs typeface="Cascadia Mono ExtraLight" panose="020B0609020000020004" pitchFamily="49" charset="0"/>
            </a:endParaRPr>
          </a:p>
        </p:txBody>
      </p:sp>
      <p:sp>
        <p:nvSpPr>
          <p:cNvPr id="4" name="Flowchart: Connector 3">
            <a:extLst>
              <a:ext uri="{FF2B5EF4-FFF2-40B4-BE49-F238E27FC236}">
                <a16:creationId xmlns:a16="http://schemas.microsoft.com/office/drawing/2014/main" id="{4827C89D-419F-7B9E-163E-1E9270B42847}"/>
              </a:ext>
            </a:extLst>
          </p:cNvPr>
          <p:cNvSpPr/>
          <p:nvPr/>
        </p:nvSpPr>
        <p:spPr>
          <a:xfrm>
            <a:off x="635794" y="147845"/>
            <a:ext cx="813751" cy="81375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Bahnschrift SemiLight" panose="020B0502040204020203" pitchFamily="34" charset="0"/>
              </a:rPr>
              <a:t>5</a:t>
            </a:r>
            <a:endParaRPr lang="en-US" sz="2400" dirty="0">
              <a:solidFill>
                <a:schemeClr val="tx1"/>
              </a:solidFill>
              <a:latin typeface="Bahnschrift SemiLight" panose="020B0502040204020203" pitchFamily="34" charset="0"/>
            </a:endParaRPr>
          </a:p>
        </p:txBody>
      </p:sp>
      <p:pic>
        <p:nvPicPr>
          <p:cNvPr id="5" name="Picture 4">
            <a:extLst>
              <a:ext uri="{FF2B5EF4-FFF2-40B4-BE49-F238E27FC236}">
                <a16:creationId xmlns:a16="http://schemas.microsoft.com/office/drawing/2014/main" id="{D92BA2F8-601D-06AA-EECE-EF28F3068A07}"/>
              </a:ext>
            </a:extLst>
          </p:cNvPr>
          <p:cNvPicPr>
            <a:picLocks noChangeAspect="1"/>
          </p:cNvPicPr>
          <p:nvPr/>
        </p:nvPicPr>
        <p:blipFill>
          <a:blip r:embed="rId3"/>
          <a:stretch>
            <a:fillRect/>
          </a:stretch>
        </p:blipFill>
        <p:spPr>
          <a:xfrm>
            <a:off x="5294919" y="1106645"/>
            <a:ext cx="3044217" cy="3422493"/>
          </a:xfrm>
          <a:prstGeom prst="rect">
            <a:avLst/>
          </a:prstGeom>
        </p:spPr>
      </p:pic>
      <p:pic>
        <p:nvPicPr>
          <p:cNvPr id="3" name="Picture 2">
            <a:extLst>
              <a:ext uri="{FF2B5EF4-FFF2-40B4-BE49-F238E27FC236}">
                <a16:creationId xmlns:a16="http://schemas.microsoft.com/office/drawing/2014/main" id="{3691D586-8A6E-4485-9B33-04A62C312E94}"/>
              </a:ext>
            </a:extLst>
          </p:cNvPr>
          <p:cNvPicPr>
            <a:picLocks noChangeAspect="1"/>
          </p:cNvPicPr>
          <p:nvPr/>
        </p:nvPicPr>
        <p:blipFill>
          <a:blip r:embed="rId4"/>
          <a:stretch>
            <a:fillRect/>
          </a:stretch>
        </p:blipFill>
        <p:spPr>
          <a:xfrm>
            <a:off x="5294919" y="1106644"/>
            <a:ext cx="3044218" cy="3422493"/>
          </a:xfrm>
          <a:prstGeom prst="rect">
            <a:avLst/>
          </a:prstGeom>
        </p:spPr>
      </p:pic>
    </p:spTree>
    <p:extLst>
      <p:ext uri="{BB962C8B-B14F-4D97-AF65-F5344CB8AC3E}">
        <p14:creationId xmlns:p14="http://schemas.microsoft.com/office/powerpoint/2010/main" val="19702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6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Lst>
  </p:timing>
</p:sld>
</file>

<file path=ppt/theme/theme1.xml><?xml version="1.0" encoding="utf-8"?>
<a:theme xmlns:a="http://schemas.openxmlformats.org/drawingml/2006/main" name="Italian Literary Agency by Slidesgo">
  <a:themeElements>
    <a:clrScheme name="Simple Light">
      <a:dk1>
        <a:srgbClr val="000000"/>
      </a:dk1>
      <a:lt1>
        <a:srgbClr val="F3F3F3"/>
      </a:lt1>
      <a:dk2>
        <a:srgbClr val="999999"/>
      </a:dk2>
      <a:lt2>
        <a:srgbClr val="434343"/>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596</Words>
  <Application>Microsoft Office PowerPoint</Application>
  <PresentationFormat>On-screen Show (16:9)</PresentationFormat>
  <Paragraphs>40</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Assistant Medium</vt:lpstr>
      <vt:lpstr>Bahnschrift SemiLight</vt:lpstr>
      <vt:lpstr>Bookman Old Style</vt:lpstr>
      <vt:lpstr>Cambria</vt:lpstr>
      <vt:lpstr>Cascadia Mono ExtraLight</vt:lpstr>
      <vt:lpstr>Courgette</vt:lpstr>
      <vt:lpstr>Italian Literary Agency by Slidesgo</vt:lpstr>
      <vt:lpstr>THÓI QUEN TRÌ HOÃN</vt:lpstr>
      <vt:lpstr>Thực trạng hiện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“Khi chúng ta lãng phí thời gian của mình do dự, trì hoãn, cuộc sống đang dần trôi đi”  -Seneca </vt:lpstr>
      <vt:lpstr>CẢM ƠN MỌI NGƯỜI ĐÃ LẮNG NGHE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THÓI QUEN TRÌ HOÃN</dc:title>
  <dc:creator>HP</dc:creator>
  <cp:lastModifiedBy>Nguyễn Thị Phương Thúy - THCS,THPT Nguyễn Văn Linh</cp:lastModifiedBy>
  <cp:revision>23</cp:revision>
  <dcterms:modified xsi:type="dcterms:W3CDTF">2023-11-27T14:48:44Z</dcterms:modified>
</cp:coreProperties>
</file>